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399" r:id="rId5"/>
    <p:sldId id="400" r:id="rId6"/>
    <p:sldId id="389" r:id="rId7"/>
    <p:sldId id="386" r:id="rId8"/>
    <p:sldId id="390" r:id="rId9"/>
    <p:sldId id="404" r:id="rId10"/>
    <p:sldId id="403" r:id="rId11"/>
    <p:sldId id="401" r:id="rId12"/>
    <p:sldId id="391" r:id="rId13"/>
    <p:sldId id="398" r:id="rId14"/>
    <p:sldId id="407" r:id="rId15"/>
    <p:sldId id="361" r:id="rId16"/>
    <p:sldId id="405" r:id="rId17"/>
    <p:sldId id="406" r:id="rId18"/>
    <p:sldId id="409" r:id="rId19"/>
    <p:sldId id="355" r:id="rId20"/>
    <p:sldId id="387" r:id="rId21"/>
    <p:sldId id="388" r:id="rId22"/>
    <p:sldId id="411" r:id="rId23"/>
    <p:sldId id="397" r:id="rId24"/>
    <p:sldId id="408" r:id="rId25"/>
    <p:sldId id="395" r:id="rId26"/>
    <p:sldId id="394" r:id="rId27"/>
    <p:sldId id="410" r:id="rId28"/>
    <p:sldId id="393" r:id="rId29"/>
    <p:sldId id="371" r:id="rId30"/>
    <p:sldId id="307" r:id="rId31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Nowak" initials="AN" lastIdx="0" clrIdx="0">
    <p:extLst>
      <p:ext uri="{19B8F6BF-5375-455C-9EA6-DF929625EA0E}">
        <p15:presenceInfo xmlns:p15="http://schemas.microsoft.com/office/powerpoint/2012/main" userId="S-1-5-21-3455443302-867369352-75537299-36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5" autoAdjust="0"/>
    <p:restoredTop sz="94706" autoAdjust="0"/>
  </p:normalViewPr>
  <p:slideViewPr>
    <p:cSldViewPr showGuides="1">
      <p:cViewPr varScale="1">
        <p:scale>
          <a:sx n="86" d="100"/>
          <a:sy n="86" d="100"/>
        </p:scale>
        <p:origin x="82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32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Nowak" userId="334533cb-cc58-4939-98c2-1101663233e3" providerId="ADAL" clId="{4F1F7362-D4BC-455B-B30A-6201FA1E548B}"/>
    <pc:docChg chg="addSld delSld modSld">
      <pc:chgData name="Anna Nowak" userId="334533cb-cc58-4939-98c2-1101663233e3" providerId="ADAL" clId="{4F1F7362-D4BC-455B-B30A-6201FA1E548B}" dt="2023-09-28T15:18:33.313" v="115" actId="5793"/>
      <pc:docMkLst>
        <pc:docMk/>
      </pc:docMkLst>
      <pc:sldChg chg="modSp">
        <pc:chgData name="Anna Nowak" userId="334533cb-cc58-4939-98c2-1101663233e3" providerId="ADAL" clId="{4F1F7362-D4BC-455B-B30A-6201FA1E548B}" dt="2023-09-28T15:18:33.313" v="115" actId="5793"/>
        <pc:sldMkLst>
          <pc:docMk/>
          <pc:sldMk cId="3483095095" sldId="307"/>
        </pc:sldMkLst>
        <pc:spChg chg="mod">
          <ac:chgData name="Anna Nowak" userId="334533cb-cc58-4939-98c2-1101663233e3" providerId="ADAL" clId="{4F1F7362-D4BC-455B-B30A-6201FA1E548B}" dt="2023-09-28T15:18:33.313" v="115" actId="5793"/>
          <ac:spMkLst>
            <pc:docMk/>
            <pc:sldMk cId="3483095095" sldId="307"/>
            <ac:spMk id="8" creationId="{2D277500-45DE-4899-8146-E2F9E81205E5}"/>
          </ac:spMkLst>
        </pc:spChg>
      </pc:sldChg>
      <pc:sldChg chg="modSp">
        <pc:chgData name="Anna Nowak" userId="334533cb-cc58-4939-98c2-1101663233e3" providerId="ADAL" clId="{4F1F7362-D4BC-455B-B30A-6201FA1E548B}" dt="2023-09-28T15:15:42.450" v="48" actId="20577"/>
        <pc:sldMkLst>
          <pc:docMk/>
          <pc:sldMk cId="271229256" sldId="355"/>
        </pc:sldMkLst>
        <pc:spChg chg="mod">
          <ac:chgData name="Anna Nowak" userId="334533cb-cc58-4939-98c2-1101663233e3" providerId="ADAL" clId="{4F1F7362-D4BC-455B-B30A-6201FA1E548B}" dt="2023-09-28T15:15:42.450" v="48" actId="20577"/>
          <ac:spMkLst>
            <pc:docMk/>
            <pc:sldMk cId="271229256" sldId="355"/>
            <ac:spMk id="2" creationId="{CAD4FDD3-BCFC-4A6F-94A4-2FEF35D73137}"/>
          </ac:spMkLst>
        </pc:spChg>
        <pc:spChg chg="mod">
          <ac:chgData name="Anna Nowak" userId="334533cb-cc58-4939-98c2-1101663233e3" providerId="ADAL" clId="{4F1F7362-D4BC-455B-B30A-6201FA1E548B}" dt="2023-09-28T15:15:14.796" v="16" actId="6549"/>
          <ac:spMkLst>
            <pc:docMk/>
            <pc:sldMk cId="271229256" sldId="355"/>
            <ac:spMk id="3" creationId="{0104F97C-C74E-49D3-B8F6-041C15A5FEC4}"/>
          </ac:spMkLst>
        </pc:spChg>
      </pc:sldChg>
      <pc:sldChg chg="modSp">
        <pc:chgData name="Anna Nowak" userId="334533cb-cc58-4939-98c2-1101663233e3" providerId="ADAL" clId="{4F1F7362-D4BC-455B-B30A-6201FA1E548B}" dt="2023-09-28T15:15:00.851" v="15" actId="20577"/>
        <pc:sldMkLst>
          <pc:docMk/>
          <pc:sldMk cId="632673932" sldId="361"/>
        </pc:sldMkLst>
        <pc:spChg chg="mod">
          <ac:chgData name="Anna Nowak" userId="334533cb-cc58-4939-98c2-1101663233e3" providerId="ADAL" clId="{4F1F7362-D4BC-455B-B30A-6201FA1E548B}" dt="2023-09-28T15:15:00.851" v="15" actId="20577"/>
          <ac:spMkLst>
            <pc:docMk/>
            <pc:sldMk cId="632673932" sldId="361"/>
            <ac:spMk id="2" creationId="{A621C4E2-8821-4179-A258-AA15CA47A116}"/>
          </ac:spMkLst>
        </pc:spChg>
        <pc:spChg chg="mod">
          <ac:chgData name="Anna Nowak" userId="334533cb-cc58-4939-98c2-1101663233e3" providerId="ADAL" clId="{4F1F7362-D4BC-455B-B30A-6201FA1E548B}" dt="2023-09-28T15:14:51.204" v="0" actId="6549"/>
          <ac:spMkLst>
            <pc:docMk/>
            <pc:sldMk cId="632673932" sldId="361"/>
            <ac:spMk id="3" creationId="{31A3066D-8E46-4A85-8452-97C08713EECB}"/>
          </ac:spMkLst>
        </pc:spChg>
      </pc:sldChg>
      <pc:sldChg chg="modSp">
        <pc:chgData name="Anna Nowak" userId="334533cb-cc58-4939-98c2-1101663233e3" providerId="ADAL" clId="{4F1F7362-D4BC-455B-B30A-6201FA1E548B}" dt="2023-09-28T15:16:01.334" v="53" actId="20577"/>
        <pc:sldMkLst>
          <pc:docMk/>
          <pc:sldMk cId="2923961532" sldId="386"/>
        </pc:sldMkLst>
        <pc:spChg chg="mod">
          <ac:chgData name="Anna Nowak" userId="334533cb-cc58-4939-98c2-1101663233e3" providerId="ADAL" clId="{4F1F7362-D4BC-455B-B30A-6201FA1E548B}" dt="2023-09-28T15:16:01.334" v="53" actId="20577"/>
          <ac:spMkLst>
            <pc:docMk/>
            <pc:sldMk cId="2923961532" sldId="386"/>
            <ac:spMk id="2" creationId="{A621C4E2-8821-4179-A258-AA15CA47A116}"/>
          </ac:spMkLst>
        </pc:spChg>
        <pc:spChg chg="mod">
          <ac:chgData name="Anna Nowak" userId="334533cb-cc58-4939-98c2-1101663233e3" providerId="ADAL" clId="{4F1F7362-D4BC-455B-B30A-6201FA1E548B}" dt="2023-09-28T15:15:52.588" v="49" actId="6549"/>
          <ac:spMkLst>
            <pc:docMk/>
            <pc:sldMk cId="2923961532" sldId="386"/>
            <ac:spMk id="3" creationId="{31A3066D-8E46-4A85-8452-97C08713EECB}"/>
          </ac:spMkLst>
        </pc:spChg>
      </pc:sldChg>
      <pc:sldChg chg="add">
        <pc:chgData name="Anna Nowak" userId="334533cb-cc58-4939-98c2-1101663233e3" providerId="ADAL" clId="{4F1F7362-D4BC-455B-B30A-6201FA1E548B}" dt="2023-09-28T15:16:57.657" v="98"/>
        <pc:sldMkLst>
          <pc:docMk/>
          <pc:sldMk cId="3592608303" sldId="387"/>
        </pc:sldMkLst>
      </pc:sldChg>
      <pc:sldChg chg="add">
        <pc:chgData name="Anna Nowak" userId="334533cb-cc58-4939-98c2-1101663233e3" providerId="ADAL" clId="{4F1F7362-D4BC-455B-B30A-6201FA1E548B}" dt="2023-09-28T15:17:00.781" v="99"/>
        <pc:sldMkLst>
          <pc:docMk/>
          <pc:sldMk cId="734499403" sldId="388"/>
        </pc:sldMkLst>
      </pc:sldChg>
      <pc:sldChg chg="add">
        <pc:chgData name="Anna Nowak" userId="334533cb-cc58-4939-98c2-1101663233e3" providerId="ADAL" clId="{4F1F7362-D4BC-455B-B30A-6201FA1E548B}" dt="2023-09-28T15:17:03.447" v="100"/>
        <pc:sldMkLst>
          <pc:docMk/>
          <pc:sldMk cId="3185468807" sldId="389"/>
        </pc:sldMkLst>
      </pc:sldChg>
      <pc:sldChg chg="add">
        <pc:chgData name="Anna Nowak" userId="334533cb-cc58-4939-98c2-1101663233e3" providerId="ADAL" clId="{4F1F7362-D4BC-455B-B30A-6201FA1E548B}" dt="2023-09-28T15:17:06.823" v="101"/>
        <pc:sldMkLst>
          <pc:docMk/>
          <pc:sldMk cId="2422329047" sldId="390"/>
        </pc:sldMkLst>
      </pc:sldChg>
      <pc:sldChg chg="add">
        <pc:chgData name="Anna Nowak" userId="334533cb-cc58-4939-98c2-1101663233e3" providerId="ADAL" clId="{4F1F7362-D4BC-455B-B30A-6201FA1E548B}" dt="2023-09-28T15:17:10.930" v="102"/>
        <pc:sldMkLst>
          <pc:docMk/>
          <pc:sldMk cId="792975361" sldId="391"/>
        </pc:sldMkLst>
      </pc:sldChg>
      <pc:sldChg chg="add">
        <pc:chgData name="Anna Nowak" userId="334533cb-cc58-4939-98c2-1101663233e3" providerId="ADAL" clId="{4F1F7362-D4BC-455B-B30A-6201FA1E548B}" dt="2023-09-28T15:17:20.310" v="104"/>
        <pc:sldMkLst>
          <pc:docMk/>
          <pc:sldMk cId="3218682267" sldId="393"/>
        </pc:sldMkLst>
      </pc:sldChg>
      <pc:sldChg chg="add">
        <pc:chgData name="Anna Nowak" userId="334533cb-cc58-4939-98c2-1101663233e3" providerId="ADAL" clId="{4F1F7362-D4BC-455B-B30A-6201FA1E548B}" dt="2023-09-28T15:17:22.944" v="105"/>
        <pc:sldMkLst>
          <pc:docMk/>
          <pc:sldMk cId="1160160396" sldId="394"/>
        </pc:sldMkLst>
      </pc:sldChg>
      <pc:sldChg chg="add">
        <pc:chgData name="Anna Nowak" userId="334533cb-cc58-4939-98c2-1101663233e3" providerId="ADAL" clId="{4F1F7362-D4BC-455B-B30A-6201FA1E548B}" dt="2023-09-28T15:17:36.505" v="106"/>
        <pc:sldMkLst>
          <pc:docMk/>
          <pc:sldMk cId="1752991635" sldId="395"/>
        </pc:sldMkLst>
      </pc:sldChg>
      <pc:sldChg chg="add">
        <pc:chgData name="Anna Nowak" userId="334533cb-cc58-4939-98c2-1101663233e3" providerId="ADAL" clId="{4F1F7362-D4BC-455B-B30A-6201FA1E548B}" dt="2023-09-28T15:17:42.144" v="108"/>
        <pc:sldMkLst>
          <pc:docMk/>
          <pc:sldMk cId="117389904" sldId="397"/>
        </pc:sldMkLst>
      </pc:sldChg>
      <pc:sldChg chg="add">
        <pc:chgData name="Anna Nowak" userId="334533cb-cc58-4939-98c2-1101663233e3" providerId="ADAL" clId="{4F1F7362-D4BC-455B-B30A-6201FA1E548B}" dt="2023-09-28T15:17:45.935" v="109"/>
        <pc:sldMkLst>
          <pc:docMk/>
          <pc:sldMk cId="1135008859" sldId="398"/>
        </pc:sldMkLst>
      </pc:sldChg>
    </pc:docChg>
  </pc:docChgLst>
  <pc:docChgLst>
    <pc:chgData name="Anna Nowak" userId="334533cb-cc58-4939-98c2-1101663233e3" providerId="ADAL" clId="{2B78738F-92E0-421F-8184-D24D2AAAB268}"/>
    <pc:docChg chg="undo custSel addSld delSld modSld sldOrd">
      <pc:chgData name="Anna Nowak" userId="334533cb-cc58-4939-98c2-1101663233e3" providerId="ADAL" clId="{2B78738F-92E0-421F-8184-D24D2AAAB268}" dt="2023-11-09T12:15:13.781" v="8627" actId="20577"/>
      <pc:docMkLst>
        <pc:docMk/>
      </pc:docMkLst>
      <pc:sldChg chg="del ord">
        <pc:chgData name="Anna Nowak" userId="334533cb-cc58-4939-98c2-1101663233e3" providerId="ADAL" clId="{2B78738F-92E0-421F-8184-D24D2AAAB268}" dt="2023-11-08T14:19:58.010" v="6" actId="2696"/>
        <pc:sldMkLst>
          <pc:docMk/>
          <pc:sldMk cId="4024992166" sldId="295"/>
        </pc:sldMkLst>
      </pc:sldChg>
      <pc:sldChg chg="modSp">
        <pc:chgData name="Anna Nowak" userId="334533cb-cc58-4939-98c2-1101663233e3" providerId="ADAL" clId="{2B78738F-92E0-421F-8184-D24D2AAAB268}" dt="2023-11-09T12:05:41" v="8605" actId="1076"/>
        <pc:sldMkLst>
          <pc:docMk/>
          <pc:sldMk cId="3483095095" sldId="307"/>
        </pc:sldMkLst>
        <pc:picChg chg="mod">
          <ac:chgData name="Anna Nowak" userId="334533cb-cc58-4939-98c2-1101663233e3" providerId="ADAL" clId="{2B78738F-92E0-421F-8184-D24D2AAAB268}" dt="2023-11-09T12:05:41" v="8605" actId="1076"/>
          <ac:picMkLst>
            <pc:docMk/>
            <pc:sldMk cId="3483095095" sldId="307"/>
            <ac:picMk id="4" creationId="{DA7F4924-BC85-46A3-912B-8F3830D56D15}"/>
          </ac:picMkLst>
        </pc:picChg>
      </pc:sldChg>
      <pc:sldChg chg="modSp ord">
        <pc:chgData name="Anna Nowak" userId="334533cb-cc58-4939-98c2-1101663233e3" providerId="ADAL" clId="{2B78738F-92E0-421F-8184-D24D2AAAB268}" dt="2023-11-08T16:14:11.148" v="4483" actId="20577"/>
        <pc:sldMkLst>
          <pc:docMk/>
          <pc:sldMk cId="271229256" sldId="355"/>
        </pc:sldMkLst>
        <pc:spChg chg="mod">
          <ac:chgData name="Anna Nowak" userId="334533cb-cc58-4939-98c2-1101663233e3" providerId="ADAL" clId="{2B78738F-92E0-421F-8184-D24D2AAAB268}" dt="2023-11-08T14:41:57.685" v="1221" actId="20577"/>
          <ac:spMkLst>
            <pc:docMk/>
            <pc:sldMk cId="271229256" sldId="355"/>
            <ac:spMk id="2" creationId="{CAD4FDD3-BCFC-4A6F-94A4-2FEF35D73137}"/>
          </ac:spMkLst>
        </pc:spChg>
        <pc:spChg chg="mod">
          <ac:chgData name="Anna Nowak" userId="334533cb-cc58-4939-98c2-1101663233e3" providerId="ADAL" clId="{2B78738F-92E0-421F-8184-D24D2AAAB268}" dt="2023-11-08T16:14:11.148" v="4483" actId="20577"/>
          <ac:spMkLst>
            <pc:docMk/>
            <pc:sldMk cId="271229256" sldId="355"/>
            <ac:spMk id="3" creationId="{0104F97C-C74E-49D3-B8F6-041C15A5FEC4}"/>
          </ac:spMkLst>
        </pc:spChg>
      </pc:sldChg>
      <pc:sldChg chg="addSp delSp modSp ord">
        <pc:chgData name="Anna Nowak" userId="334533cb-cc58-4939-98c2-1101663233e3" providerId="ADAL" clId="{2B78738F-92E0-421F-8184-D24D2AAAB268}" dt="2023-11-09T07:16:04.783" v="6567" actId="20577"/>
        <pc:sldMkLst>
          <pc:docMk/>
          <pc:sldMk cId="632673932" sldId="361"/>
        </pc:sldMkLst>
        <pc:spChg chg="mod">
          <ac:chgData name="Anna Nowak" userId="334533cb-cc58-4939-98c2-1101663233e3" providerId="ADAL" clId="{2B78738F-92E0-421F-8184-D24D2AAAB268}" dt="2023-11-08T17:12:20.669" v="5666" actId="20577"/>
          <ac:spMkLst>
            <pc:docMk/>
            <pc:sldMk cId="632673932" sldId="361"/>
            <ac:spMk id="2" creationId="{A621C4E2-8821-4179-A258-AA15CA47A116}"/>
          </ac:spMkLst>
        </pc:spChg>
        <pc:spChg chg="del">
          <ac:chgData name="Anna Nowak" userId="334533cb-cc58-4939-98c2-1101663233e3" providerId="ADAL" clId="{2B78738F-92E0-421F-8184-D24D2AAAB268}" dt="2023-11-08T16:04:06.345" v="3838"/>
          <ac:spMkLst>
            <pc:docMk/>
            <pc:sldMk cId="632673932" sldId="361"/>
            <ac:spMk id="3" creationId="{31A3066D-8E46-4A85-8452-97C08713EECB}"/>
          </ac:spMkLst>
        </pc:spChg>
        <pc:spChg chg="add mod">
          <ac:chgData name="Anna Nowak" userId="334533cb-cc58-4939-98c2-1101663233e3" providerId="ADAL" clId="{2B78738F-92E0-421F-8184-D24D2AAAB268}" dt="2023-11-08T16:13:21.238" v="4470" actId="20577"/>
          <ac:spMkLst>
            <pc:docMk/>
            <pc:sldMk cId="632673932" sldId="361"/>
            <ac:spMk id="4" creationId="{6C4549F8-73D1-4DDF-B25C-936C0A1FECAC}"/>
          </ac:spMkLst>
        </pc:spChg>
        <pc:spChg chg="add mod">
          <ac:chgData name="Anna Nowak" userId="334533cb-cc58-4939-98c2-1101663233e3" providerId="ADAL" clId="{2B78738F-92E0-421F-8184-D24D2AAAB268}" dt="2023-11-09T07:16:04.783" v="6567" actId="20577"/>
          <ac:spMkLst>
            <pc:docMk/>
            <pc:sldMk cId="632673932" sldId="361"/>
            <ac:spMk id="5" creationId="{CE393529-9F87-4166-92F1-346403E37C73}"/>
          </ac:spMkLst>
        </pc:spChg>
      </pc:sldChg>
      <pc:sldChg chg="modSp modAnim">
        <pc:chgData name="Anna Nowak" userId="334533cb-cc58-4939-98c2-1101663233e3" providerId="ADAL" clId="{2B78738F-92E0-421F-8184-D24D2AAAB268}" dt="2023-11-09T07:51:33.360" v="7311"/>
        <pc:sldMkLst>
          <pc:docMk/>
          <pc:sldMk cId="1792011654" sldId="371"/>
        </pc:sldMkLst>
        <pc:spChg chg="mod">
          <ac:chgData name="Anna Nowak" userId="334533cb-cc58-4939-98c2-1101663233e3" providerId="ADAL" clId="{2B78738F-92E0-421F-8184-D24D2AAAB268}" dt="2023-11-08T17:14:46.791" v="5798" actId="20577"/>
          <ac:spMkLst>
            <pc:docMk/>
            <pc:sldMk cId="1792011654" sldId="371"/>
            <ac:spMk id="2" creationId="{0EF11F3B-90F1-45E6-B868-324355291A35}"/>
          </ac:spMkLst>
        </pc:spChg>
        <pc:spChg chg="mod">
          <ac:chgData name="Anna Nowak" userId="334533cb-cc58-4939-98c2-1101663233e3" providerId="ADAL" clId="{2B78738F-92E0-421F-8184-D24D2AAAB268}" dt="2023-11-09T07:51:16.918" v="7309" actId="20577"/>
          <ac:spMkLst>
            <pc:docMk/>
            <pc:sldMk cId="1792011654" sldId="371"/>
            <ac:spMk id="3" creationId="{0D86228B-85FB-4EE9-8D99-AE1A07C24B60}"/>
          </ac:spMkLst>
        </pc:spChg>
      </pc:sldChg>
      <pc:sldChg chg="del">
        <pc:chgData name="Anna Nowak" userId="334533cb-cc58-4939-98c2-1101663233e3" providerId="ADAL" clId="{2B78738F-92E0-421F-8184-D24D2AAAB268}" dt="2023-11-08T16:13:43.139" v="4471" actId="2696"/>
        <pc:sldMkLst>
          <pc:docMk/>
          <pc:sldMk cId="1715178880" sldId="373"/>
        </pc:sldMkLst>
      </pc:sldChg>
      <pc:sldChg chg="modSp">
        <pc:chgData name="Anna Nowak" userId="334533cb-cc58-4939-98c2-1101663233e3" providerId="ADAL" clId="{2B78738F-92E0-421F-8184-D24D2AAAB268}" dt="2023-11-09T07:15:00.220" v="6554" actId="20577"/>
        <pc:sldMkLst>
          <pc:docMk/>
          <pc:sldMk cId="2923961532" sldId="386"/>
        </pc:sldMkLst>
        <pc:spChg chg="mod">
          <ac:chgData name="Anna Nowak" userId="334533cb-cc58-4939-98c2-1101663233e3" providerId="ADAL" clId="{2B78738F-92E0-421F-8184-D24D2AAAB268}" dt="2023-11-08T14:36:58.015" v="1152" actId="20577"/>
          <ac:spMkLst>
            <pc:docMk/>
            <pc:sldMk cId="2923961532" sldId="386"/>
            <ac:spMk id="2" creationId="{A621C4E2-8821-4179-A258-AA15CA47A116}"/>
          </ac:spMkLst>
        </pc:spChg>
        <pc:spChg chg="mod">
          <ac:chgData name="Anna Nowak" userId="334533cb-cc58-4939-98c2-1101663233e3" providerId="ADAL" clId="{2B78738F-92E0-421F-8184-D24D2AAAB268}" dt="2023-11-09T07:15:00.220" v="6554" actId="20577"/>
          <ac:spMkLst>
            <pc:docMk/>
            <pc:sldMk cId="2923961532" sldId="386"/>
            <ac:spMk id="3" creationId="{31A3066D-8E46-4A85-8452-97C08713EECB}"/>
          </ac:spMkLst>
        </pc:spChg>
      </pc:sldChg>
      <pc:sldChg chg="modSp ord">
        <pc:chgData name="Anna Nowak" userId="334533cb-cc58-4939-98c2-1101663233e3" providerId="ADAL" clId="{2B78738F-92E0-421F-8184-D24D2AAAB268}" dt="2023-11-09T10:47:36.214" v="8355" actId="20577"/>
        <pc:sldMkLst>
          <pc:docMk/>
          <pc:sldMk cId="3592608303" sldId="387"/>
        </pc:sldMkLst>
        <pc:spChg chg="mod">
          <ac:chgData name="Anna Nowak" userId="334533cb-cc58-4939-98c2-1101663233e3" providerId="ADAL" clId="{2B78738F-92E0-421F-8184-D24D2AAAB268}" dt="2023-11-08T16:08:56.233" v="4387" actId="20577"/>
          <ac:spMkLst>
            <pc:docMk/>
            <pc:sldMk cId="3592608303" sldId="387"/>
            <ac:spMk id="2" creationId="{A621C4E2-8821-4179-A258-AA15CA47A116}"/>
          </ac:spMkLst>
        </pc:spChg>
        <pc:spChg chg="mod">
          <ac:chgData name="Anna Nowak" userId="334533cb-cc58-4939-98c2-1101663233e3" providerId="ADAL" clId="{2B78738F-92E0-421F-8184-D24D2AAAB268}" dt="2023-11-09T10:47:36.214" v="8355" actId="20577"/>
          <ac:spMkLst>
            <pc:docMk/>
            <pc:sldMk cId="3592608303" sldId="387"/>
            <ac:spMk id="3" creationId="{31A3066D-8E46-4A85-8452-97C08713EECB}"/>
          </ac:spMkLst>
        </pc:spChg>
      </pc:sldChg>
      <pc:sldChg chg="modSp ord">
        <pc:chgData name="Anna Nowak" userId="334533cb-cc58-4939-98c2-1101663233e3" providerId="ADAL" clId="{2B78738F-92E0-421F-8184-D24D2AAAB268}" dt="2023-11-09T10:48:14.380" v="8365" actId="20577"/>
        <pc:sldMkLst>
          <pc:docMk/>
          <pc:sldMk cId="734499403" sldId="388"/>
        </pc:sldMkLst>
        <pc:spChg chg="mod">
          <ac:chgData name="Anna Nowak" userId="334533cb-cc58-4939-98c2-1101663233e3" providerId="ADAL" clId="{2B78738F-92E0-421F-8184-D24D2AAAB268}" dt="2023-11-08T14:44:49.951" v="1545" actId="20577"/>
          <ac:spMkLst>
            <pc:docMk/>
            <pc:sldMk cId="734499403" sldId="388"/>
            <ac:spMk id="2" creationId="{A621C4E2-8821-4179-A258-AA15CA47A116}"/>
          </ac:spMkLst>
        </pc:spChg>
        <pc:spChg chg="mod">
          <ac:chgData name="Anna Nowak" userId="334533cb-cc58-4939-98c2-1101663233e3" providerId="ADAL" clId="{2B78738F-92E0-421F-8184-D24D2AAAB268}" dt="2023-11-09T10:48:14.380" v="8365" actId="20577"/>
          <ac:spMkLst>
            <pc:docMk/>
            <pc:sldMk cId="734499403" sldId="388"/>
            <ac:spMk id="3" creationId="{31A3066D-8E46-4A85-8452-97C08713EECB}"/>
          </ac:spMkLst>
        </pc:spChg>
      </pc:sldChg>
      <pc:sldChg chg="modSp modAnim">
        <pc:chgData name="Anna Nowak" userId="334533cb-cc58-4939-98c2-1101663233e3" providerId="ADAL" clId="{2B78738F-92E0-421F-8184-D24D2AAAB268}" dt="2023-11-09T11:58:57.451" v="8529" actId="20577"/>
        <pc:sldMkLst>
          <pc:docMk/>
          <pc:sldMk cId="3185468807" sldId="389"/>
        </pc:sldMkLst>
        <pc:spChg chg="mod">
          <ac:chgData name="Anna Nowak" userId="334533cb-cc58-4939-98c2-1101663233e3" providerId="ADAL" clId="{2B78738F-92E0-421F-8184-D24D2AAAB268}" dt="2023-11-09T11:58:57.451" v="8529" actId="20577"/>
          <ac:spMkLst>
            <pc:docMk/>
            <pc:sldMk cId="3185468807" sldId="389"/>
            <ac:spMk id="3" creationId="{31A3066D-8E46-4A85-8452-97C08713EECB}"/>
          </ac:spMkLst>
        </pc:spChg>
      </pc:sldChg>
      <pc:sldChg chg="modSp">
        <pc:chgData name="Anna Nowak" userId="334533cb-cc58-4939-98c2-1101663233e3" providerId="ADAL" clId="{2B78738F-92E0-421F-8184-D24D2AAAB268}" dt="2023-11-08T15:31:48.638" v="2643" actId="113"/>
        <pc:sldMkLst>
          <pc:docMk/>
          <pc:sldMk cId="2422329047" sldId="390"/>
        </pc:sldMkLst>
        <pc:spChg chg="mod">
          <ac:chgData name="Anna Nowak" userId="334533cb-cc58-4939-98c2-1101663233e3" providerId="ADAL" clId="{2B78738F-92E0-421F-8184-D24D2AAAB268}" dt="2023-11-08T15:27:45.543" v="2632" actId="20577"/>
          <ac:spMkLst>
            <pc:docMk/>
            <pc:sldMk cId="2422329047" sldId="390"/>
            <ac:spMk id="2" creationId="{A621C4E2-8821-4179-A258-AA15CA47A116}"/>
          </ac:spMkLst>
        </pc:spChg>
        <pc:spChg chg="mod">
          <ac:chgData name="Anna Nowak" userId="334533cb-cc58-4939-98c2-1101663233e3" providerId="ADAL" clId="{2B78738F-92E0-421F-8184-D24D2AAAB268}" dt="2023-11-08T15:31:48.638" v="2643" actId="113"/>
          <ac:spMkLst>
            <pc:docMk/>
            <pc:sldMk cId="2422329047" sldId="390"/>
            <ac:spMk id="3" creationId="{31A3066D-8E46-4A85-8452-97C08713EECB}"/>
          </ac:spMkLst>
        </pc:spChg>
      </pc:sldChg>
      <pc:sldChg chg="modSp modAnim">
        <pc:chgData name="Anna Nowak" userId="334533cb-cc58-4939-98c2-1101663233e3" providerId="ADAL" clId="{2B78738F-92E0-421F-8184-D24D2AAAB268}" dt="2023-11-09T12:02:29.284" v="8581"/>
        <pc:sldMkLst>
          <pc:docMk/>
          <pc:sldMk cId="792975361" sldId="391"/>
        </pc:sldMkLst>
        <pc:spChg chg="mod">
          <ac:chgData name="Anna Nowak" userId="334533cb-cc58-4939-98c2-1101663233e3" providerId="ADAL" clId="{2B78738F-92E0-421F-8184-D24D2AAAB268}" dt="2023-11-08T15:57:14.624" v="3532" actId="20577"/>
          <ac:spMkLst>
            <pc:docMk/>
            <pc:sldMk cId="792975361" sldId="391"/>
            <ac:spMk id="2" creationId="{A621C4E2-8821-4179-A258-AA15CA47A116}"/>
          </ac:spMkLst>
        </pc:spChg>
        <pc:spChg chg="mod">
          <ac:chgData name="Anna Nowak" userId="334533cb-cc58-4939-98c2-1101663233e3" providerId="ADAL" clId="{2B78738F-92E0-421F-8184-D24D2AAAB268}" dt="2023-11-09T12:02:11.882" v="8575" actId="20577"/>
          <ac:spMkLst>
            <pc:docMk/>
            <pc:sldMk cId="792975361" sldId="391"/>
            <ac:spMk id="3" creationId="{31A3066D-8E46-4A85-8452-97C08713EECB}"/>
          </ac:spMkLst>
        </pc:spChg>
      </pc:sldChg>
      <pc:sldChg chg="del">
        <pc:chgData name="Anna Nowak" userId="334533cb-cc58-4939-98c2-1101663233e3" providerId="ADAL" clId="{2B78738F-92E0-421F-8184-D24D2AAAB268}" dt="2023-11-08T16:46:13.634" v="5180" actId="2696"/>
        <pc:sldMkLst>
          <pc:docMk/>
          <pc:sldMk cId="551655133" sldId="392"/>
        </pc:sldMkLst>
      </pc:sldChg>
      <pc:sldChg chg="modSp">
        <pc:chgData name="Anna Nowak" userId="334533cb-cc58-4939-98c2-1101663233e3" providerId="ADAL" clId="{2B78738F-92E0-421F-8184-D24D2AAAB268}" dt="2023-11-09T07:33:59.561" v="7088" actId="20577"/>
        <pc:sldMkLst>
          <pc:docMk/>
          <pc:sldMk cId="3218682267" sldId="393"/>
        </pc:sldMkLst>
        <pc:spChg chg="mod">
          <ac:chgData name="Anna Nowak" userId="334533cb-cc58-4939-98c2-1101663233e3" providerId="ADAL" clId="{2B78738F-92E0-421F-8184-D24D2AAAB268}" dt="2023-11-09T07:30:26.778" v="7077" actId="20577"/>
          <ac:spMkLst>
            <pc:docMk/>
            <pc:sldMk cId="3218682267" sldId="393"/>
            <ac:spMk id="2" creationId="{A621C4E2-8821-4179-A258-AA15CA47A116}"/>
          </ac:spMkLst>
        </pc:spChg>
        <pc:spChg chg="mod">
          <ac:chgData name="Anna Nowak" userId="334533cb-cc58-4939-98c2-1101663233e3" providerId="ADAL" clId="{2B78738F-92E0-421F-8184-D24D2AAAB268}" dt="2023-11-09T07:33:59.561" v="7088" actId="20577"/>
          <ac:spMkLst>
            <pc:docMk/>
            <pc:sldMk cId="3218682267" sldId="393"/>
            <ac:spMk id="3" creationId="{31A3066D-8E46-4A85-8452-97C08713EECB}"/>
          </ac:spMkLst>
        </pc:spChg>
      </pc:sldChg>
      <pc:sldChg chg="addSp delSp modSp">
        <pc:chgData name="Anna Nowak" userId="334533cb-cc58-4939-98c2-1101663233e3" providerId="ADAL" clId="{2B78738F-92E0-421F-8184-D24D2AAAB268}" dt="2023-11-09T07:47:55.624" v="7173" actId="1076"/>
        <pc:sldMkLst>
          <pc:docMk/>
          <pc:sldMk cId="1160160396" sldId="394"/>
        </pc:sldMkLst>
        <pc:spChg chg="mod">
          <ac:chgData name="Anna Nowak" userId="334533cb-cc58-4939-98c2-1101663233e3" providerId="ADAL" clId="{2B78738F-92E0-421F-8184-D24D2AAAB268}" dt="2023-11-09T07:34:58.942" v="7141" actId="20577"/>
          <ac:spMkLst>
            <pc:docMk/>
            <pc:sldMk cId="1160160396" sldId="394"/>
            <ac:spMk id="2" creationId="{A621C4E2-8821-4179-A258-AA15CA47A116}"/>
          </ac:spMkLst>
        </pc:spChg>
        <pc:spChg chg="del mod">
          <ac:chgData name="Anna Nowak" userId="334533cb-cc58-4939-98c2-1101663233e3" providerId="ADAL" clId="{2B78738F-92E0-421F-8184-D24D2AAAB268}" dt="2023-11-09T07:35:50.045" v="7144"/>
          <ac:spMkLst>
            <pc:docMk/>
            <pc:sldMk cId="1160160396" sldId="394"/>
            <ac:spMk id="3" creationId="{31A3066D-8E46-4A85-8452-97C08713EECB}"/>
          </ac:spMkLst>
        </pc:spChg>
        <pc:picChg chg="add mod">
          <ac:chgData name="Anna Nowak" userId="334533cb-cc58-4939-98c2-1101663233e3" providerId="ADAL" clId="{2B78738F-92E0-421F-8184-D24D2AAAB268}" dt="2023-11-09T07:47:47.157" v="7169" actId="1076"/>
          <ac:picMkLst>
            <pc:docMk/>
            <pc:sldMk cId="1160160396" sldId="394"/>
            <ac:picMk id="4" creationId="{E85F5AA7-E826-4ED4-A290-23D8DCC13227}"/>
          </ac:picMkLst>
        </pc:picChg>
        <pc:picChg chg="add mod">
          <ac:chgData name="Anna Nowak" userId="334533cb-cc58-4939-98c2-1101663233e3" providerId="ADAL" clId="{2B78738F-92E0-421F-8184-D24D2AAAB268}" dt="2023-11-09T07:40:11.493" v="7157" actId="14100"/>
          <ac:picMkLst>
            <pc:docMk/>
            <pc:sldMk cId="1160160396" sldId="394"/>
            <ac:picMk id="5" creationId="{1A5217EE-4337-4545-9FBD-60B777099D31}"/>
          </ac:picMkLst>
        </pc:picChg>
        <pc:picChg chg="add mod">
          <ac:chgData name="Anna Nowak" userId="334533cb-cc58-4939-98c2-1101663233e3" providerId="ADAL" clId="{2B78738F-92E0-421F-8184-D24D2AAAB268}" dt="2023-11-09T07:47:55.624" v="7173" actId="1076"/>
          <ac:picMkLst>
            <pc:docMk/>
            <pc:sldMk cId="1160160396" sldId="394"/>
            <ac:picMk id="6" creationId="{C5C5E42A-F7CC-4BFB-9131-85E79E0A1175}"/>
          </ac:picMkLst>
        </pc:picChg>
        <pc:picChg chg="add mod">
          <ac:chgData name="Anna Nowak" userId="334533cb-cc58-4939-98c2-1101663233e3" providerId="ADAL" clId="{2B78738F-92E0-421F-8184-D24D2AAAB268}" dt="2023-11-09T07:43:40.417" v="7161" actId="1076"/>
          <ac:picMkLst>
            <pc:docMk/>
            <pc:sldMk cId="1160160396" sldId="394"/>
            <ac:picMk id="7" creationId="{365505D3-91D4-4139-881F-E2D5E2FC895B}"/>
          </ac:picMkLst>
        </pc:picChg>
        <pc:picChg chg="add mod">
          <ac:chgData name="Anna Nowak" userId="334533cb-cc58-4939-98c2-1101663233e3" providerId="ADAL" clId="{2B78738F-92E0-421F-8184-D24D2AAAB268}" dt="2023-11-09T07:47:53.004" v="7172" actId="14100"/>
          <ac:picMkLst>
            <pc:docMk/>
            <pc:sldMk cId="1160160396" sldId="394"/>
            <ac:picMk id="9" creationId="{2A1942AA-00FE-4A33-8817-CCD7C6A24B4C}"/>
          </ac:picMkLst>
        </pc:picChg>
      </pc:sldChg>
      <pc:sldChg chg="modSp">
        <pc:chgData name="Anna Nowak" userId="334533cb-cc58-4939-98c2-1101663233e3" providerId="ADAL" clId="{2B78738F-92E0-421F-8184-D24D2AAAB268}" dt="2023-11-09T07:30:04.305" v="7048" actId="20577"/>
        <pc:sldMkLst>
          <pc:docMk/>
          <pc:sldMk cId="1752991635" sldId="395"/>
        </pc:sldMkLst>
        <pc:spChg chg="mod">
          <ac:chgData name="Anna Nowak" userId="334533cb-cc58-4939-98c2-1101663233e3" providerId="ADAL" clId="{2B78738F-92E0-421F-8184-D24D2AAAB268}" dt="2023-11-08T15:21:05.449" v="2327" actId="20577"/>
          <ac:spMkLst>
            <pc:docMk/>
            <pc:sldMk cId="1752991635" sldId="395"/>
            <ac:spMk id="2" creationId="{A621C4E2-8821-4179-A258-AA15CA47A116}"/>
          </ac:spMkLst>
        </pc:spChg>
        <pc:spChg chg="mod">
          <ac:chgData name="Anna Nowak" userId="334533cb-cc58-4939-98c2-1101663233e3" providerId="ADAL" clId="{2B78738F-92E0-421F-8184-D24D2AAAB268}" dt="2023-11-09T07:30:04.305" v="7048" actId="20577"/>
          <ac:spMkLst>
            <pc:docMk/>
            <pc:sldMk cId="1752991635" sldId="395"/>
            <ac:spMk id="3" creationId="{31A3066D-8E46-4A85-8452-97C08713EECB}"/>
          </ac:spMkLst>
        </pc:spChg>
      </pc:sldChg>
      <pc:sldChg chg="modSp del">
        <pc:chgData name="Anna Nowak" userId="334533cb-cc58-4939-98c2-1101663233e3" providerId="ADAL" clId="{2B78738F-92E0-421F-8184-D24D2AAAB268}" dt="2023-11-08T15:21:32.362" v="2341" actId="2696"/>
        <pc:sldMkLst>
          <pc:docMk/>
          <pc:sldMk cId="3885716142" sldId="396"/>
        </pc:sldMkLst>
        <pc:spChg chg="mod">
          <ac:chgData name="Anna Nowak" userId="334533cb-cc58-4939-98c2-1101663233e3" providerId="ADAL" clId="{2B78738F-92E0-421F-8184-D24D2AAAB268}" dt="2023-11-08T15:20:45.217" v="2300" actId="20577"/>
          <ac:spMkLst>
            <pc:docMk/>
            <pc:sldMk cId="3885716142" sldId="396"/>
            <ac:spMk id="2" creationId="{A621C4E2-8821-4179-A258-AA15CA47A116}"/>
          </ac:spMkLst>
        </pc:spChg>
      </pc:sldChg>
      <pc:sldChg chg="modSp">
        <pc:chgData name="Anna Nowak" userId="334533cb-cc58-4939-98c2-1101663233e3" providerId="ADAL" clId="{2B78738F-92E0-421F-8184-D24D2AAAB268}" dt="2023-11-09T08:05:05.973" v="8260" actId="27636"/>
        <pc:sldMkLst>
          <pc:docMk/>
          <pc:sldMk cId="117389904" sldId="397"/>
        </pc:sldMkLst>
        <pc:spChg chg="mod">
          <ac:chgData name="Anna Nowak" userId="334533cb-cc58-4939-98c2-1101663233e3" providerId="ADAL" clId="{2B78738F-92E0-421F-8184-D24D2AAAB268}" dt="2023-11-08T15:20:33.884" v="2289" actId="20577"/>
          <ac:spMkLst>
            <pc:docMk/>
            <pc:sldMk cId="117389904" sldId="397"/>
            <ac:spMk id="2" creationId="{A621C4E2-8821-4179-A258-AA15CA47A116}"/>
          </ac:spMkLst>
        </pc:spChg>
        <pc:spChg chg="mod">
          <ac:chgData name="Anna Nowak" userId="334533cb-cc58-4939-98c2-1101663233e3" providerId="ADAL" clId="{2B78738F-92E0-421F-8184-D24D2AAAB268}" dt="2023-11-09T08:05:05.973" v="8260" actId="27636"/>
          <ac:spMkLst>
            <pc:docMk/>
            <pc:sldMk cId="117389904" sldId="397"/>
            <ac:spMk id="3" creationId="{31A3066D-8E46-4A85-8452-97C08713EECB}"/>
          </ac:spMkLst>
        </pc:spChg>
      </pc:sldChg>
      <pc:sldChg chg="modSp">
        <pc:chgData name="Anna Nowak" userId="334533cb-cc58-4939-98c2-1101663233e3" providerId="ADAL" clId="{2B78738F-92E0-421F-8184-D24D2AAAB268}" dt="2023-11-09T07:53:12.211" v="7315" actId="20577"/>
        <pc:sldMkLst>
          <pc:docMk/>
          <pc:sldMk cId="1135008859" sldId="398"/>
        </pc:sldMkLst>
        <pc:spChg chg="mod">
          <ac:chgData name="Anna Nowak" userId="334533cb-cc58-4939-98c2-1101663233e3" providerId="ADAL" clId="{2B78738F-92E0-421F-8184-D24D2AAAB268}" dt="2023-11-08T15:36:31.245" v="2875" actId="20577"/>
          <ac:spMkLst>
            <pc:docMk/>
            <pc:sldMk cId="1135008859" sldId="398"/>
            <ac:spMk id="2" creationId="{A621C4E2-8821-4179-A258-AA15CA47A116}"/>
          </ac:spMkLst>
        </pc:spChg>
        <pc:spChg chg="mod">
          <ac:chgData name="Anna Nowak" userId="334533cb-cc58-4939-98c2-1101663233e3" providerId="ADAL" clId="{2B78738F-92E0-421F-8184-D24D2AAAB268}" dt="2023-11-09T07:53:12.211" v="7315" actId="20577"/>
          <ac:spMkLst>
            <pc:docMk/>
            <pc:sldMk cId="1135008859" sldId="398"/>
            <ac:spMk id="3" creationId="{31A3066D-8E46-4A85-8452-97C08713EECB}"/>
          </ac:spMkLst>
        </pc:spChg>
      </pc:sldChg>
      <pc:sldChg chg="modSp add">
        <pc:chgData name="Anna Nowak" userId="334533cb-cc58-4939-98c2-1101663233e3" providerId="ADAL" clId="{2B78738F-92E0-421F-8184-D24D2AAAB268}" dt="2023-11-09T12:05:55.353" v="8607" actId="27636"/>
        <pc:sldMkLst>
          <pc:docMk/>
          <pc:sldMk cId="1800706902" sldId="399"/>
        </pc:sldMkLst>
        <pc:spChg chg="mod">
          <ac:chgData name="Anna Nowak" userId="334533cb-cc58-4939-98c2-1101663233e3" providerId="ADAL" clId="{2B78738F-92E0-421F-8184-D24D2AAAB268}" dt="2023-11-09T12:05:55.353" v="8607" actId="27636"/>
          <ac:spMkLst>
            <pc:docMk/>
            <pc:sldMk cId="1800706902" sldId="399"/>
            <ac:spMk id="2" creationId="{00000000-0000-0000-0000-000000000000}"/>
          </ac:spMkLst>
        </pc:spChg>
      </pc:sldChg>
      <pc:sldChg chg="modSp add">
        <pc:chgData name="Anna Nowak" userId="334533cb-cc58-4939-98c2-1101663233e3" providerId="ADAL" clId="{2B78738F-92E0-421F-8184-D24D2AAAB268}" dt="2023-11-09T12:15:13.781" v="8627" actId="20577"/>
        <pc:sldMkLst>
          <pc:docMk/>
          <pc:sldMk cId="2666739141" sldId="400"/>
        </pc:sldMkLst>
        <pc:spChg chg="mod">
          <ac:chgData name="Anna Nowak" userId="334533cb-cc58-4939-98c2-1101663233e3" providerId="ADAL" clId="{2B78738F-92E0-421F-8184-D24D2AAAB268}" dt="2023-11-08T14:21:40.956" v="110" actId="20577"/>
          <ac:spMkLst>
            <pc:docMk/>
            <pc:sldMk cId="2666739141" sldId="400"/>
            <ac:spMk id="2" creationId="{A621C4E2-8821-4179-A258-AA15CA47A116}"/>
          </ac:spMkLst>
        </pc:spChg>
        <pc:spChg chg="mod">
          <ac:chgData name="Anna Nowak" userId="334533cb-cc58-4939-98c2-1101663233e3" providerId="ADAL" clId="{2B78738F-92E0-421F-8184-D24D2AAAB268}" dt="2023-11-09T12:15:13.781" v="8627" actId="20577"/>
          <ac:spMkLst>
            <pc:docMk/>
            <pc:sldMk cId="2666739141" sldId="400"/>
            <ac:spMk id="3" creationId="{31A3066D-8E46-4A85-8452-97C08713EECB}"/>
          </ac:spMkLst>
        </pc:spChg>
      </pc:sldChg>
      <pc:sldChg chg="modSp add">
        <pc:chgData name="Anna Nowak" userId="334533cb-cc58-4939-98c2-1101663233e3" providerId="ADAL" clId="{2B78738F-92E0-421F-8184-D24D2AAAB268}" dt="2023-11-08T16:10:10.013" v="4410" actId="20577"/>
        <pc:sldMkLst>
          <pc:docMk/>
          <pc:sldMk cId="2989619780" sldId="401"/>
        </pc:sldMkLst>
        <pc:spChg chg="mod">
          <ac:chgData name="Anna Nowak" userId="334533cb-cc58-4939-98c2-1101663233e3" providerId="ADAL" clId="{2B78738F-92E0-421F-8184-D24D2AAAB268}" dt="2023-11-08T15:03:45.953" v="1711" actId="20577"/>
          <ac:spMkLst>
            <pc:docMk/>
            <pc:sldMk cId="2989619780" sldId="401"/>
            <ac:spMk id="2" creationId="{A621C4E2-8821-4179-A258-AA15CA47A116}"/>
          </ac:spMkLst>
        </pc:spChg>
        <pc:spChg chg="mod">
          <ac:chgData name="Anna Nowak" userId="334533cb-cc58-4939-98c2-1101663233e3" providerId="ADAL" clId="{2B78738F-92E0-421F-8184-D24D2AAAB268}" dt="2023-11-08T16:10:10.013" v="4410" actId="20577"/>
          <ac:spMkLst>
            <pc:docMk/>
            <pc:sldMk cId="2989619780" sldId="401"/>
            <ac:spMk id="3" creationId="{31A3066D-8E46-4A85-8452-97C08713EECB}"/>
          </ac:spMkLst>
        </pc:spChg>
      </pc:sldChg>
      <pc:sldChg chg="modSp add del">
        <pc:chgData name="Anna Nowak" userId="334533cb-cc58-4939-98c2-1101663233e3" providerId="ADAL" clId="{2B78738F-92E0-421F-8184-D24D2AAAB268}" dt="2023-11-09T07:17:19.048" v="6656" actId="2696"/>
        <pc:sldMkLst>
          <pc:docMk/>
          <pc:sldMk cId="266972856" sldId="402"/>
        </pc:sldMkLst>
        <pc:spChg chg="mod">
          <ac:chgData name="Anna Nowak" userId="334533cb-cc58-4939-98c2-1101663233e3" providerId="ADAL" clId="{2B78738F-92E0-421F-8184-D24D2AAAB268}" dt="2023-11-08T15:12:25.770" v="1935" actId="20577"/>
          <ac:spMkLst>
            <pc:docMk/>
            <pc:sldMk cId="266972856" sldId="402"/>
            <ac:spMk id="2" creationId="{D0D343B8-CEEB-4A03-8E74-11721C0FDA41}"/>
          </ac:spMkLst>
        </pc:spChg>
        <pc:spChg chg="mod">
          <ac:chgData name="Anna Nowak" userId="334533cb-cc58-4939-98c2-1101663233e3" providerId="ADAL" clId="{2B78738F-92E0-421F-8184-D24D2AAAB268}" dt="2023-11-09T07:17:11.986" v="6655" actId="6549"/>
          <ac:spMkLst>
            <pc:docMk/>
            <pc:sldMk cId="266972856" sldId="402"/>
            <ac:spMk id="3" creationId="{6BD7838A-3D3C-44EA-A1BA-7433BD945A77}"/>
          </ac:spMkLst>
        </pc:spChg>
      </pc:sldChg>
      <pc:sldChg chg="modSp add">
        <pc:chgData name="Anna Nowak" userId="334533cb-cc58-4939-98c2-1101663233e3" providerId="ADAL" clId="{2B78738F-92E0-421F-8184-D24D2AAAB268}" dt="2023-11-09T10:42:34.124" v="8269" actId="20577"/>
        <pc:sldMkLst>
          <pc:docMk/>
          <pc:sldMk cId="2912027291" sldId="403"/>
        </pc:sldMkLst>
        <pc:spChg chg="mod">
          <ac:chgData name="Anna Nowak" userId="334533cb-cc58-4939-98c2-1101663233e3" providerId="ADAL" clId="{2B78738F-92E0-421F-8184-D24D2AAAB268}" dt="2023-11-08T15:14:58.332" v="2131" actId="20577"/>
          <ac:spMkLst>
            <pc:docMk/>
            <pc:sldMk cId="2912027291" sldId="403"/>
            <ac:spMk id="2" creationId="{ADD995B5-4750-4E97-984D-D4CFCB4BE4A1}"/>
          </ac:spMkLst>
        </pc:spChg>
        <pc:spChg chg="mod">
          <ac:chgData name="Anna Nowak" userId="334533cb-cc58-4939-98c2-1101663233e3" providerId="ADAL" clId="{2B78738F-92E0-421F-8184-D24D2AAAB268}" dt="2023-11-09T10:42:34.124" v="8269" actId="20577"/>
          <ac:spMkLst>
            <pc:docMk/>
            <pc:sldMk cId="2912027291" sldId="403"/>
            <ac:spMk id="3" creationId="{FECD6A14-F376-497F-BADD-DBF4310FF21E}"/>
          </ac:spMkLst>
        </pc:spChg>
      </pc:sldChg>
      <pc:sldChg chg="modSp add">
        <pc:chgData name="Anna Nowak" userId="334533cb-cc58-4939-98c2-1101663233e3" providerId="ADAL" clId="{2B78738F-92E0-421F-8184-D24D2AAAB268}" dt="2023-11-09T10:42:17.436" v="8266" actId="5793"/>
        <pc:sldMkLst>
          <pc:docMk/>
          <pc:sldMk cId="1658944730" sldId="404"/>
        </pc:sldMkLst>
        <pc:spChg chg="mod">
          <ac:chgData name="Anna Nowak" userId="334533cb-cc58-4939-98c2-1101663233e3" providerId="ADAL" clId="{2B78738F-92E0-421F-8184-D24D2AAAB268}" dt="2023-11-08T15:15:56.517" v="2234" actId="20577"/>
          <ac:spMkLst>
            <pc:docMk/>
            <pc:sldMk cId="1658944730" sldId="404"/>
            <ac:spMk id="2" creationId="{7E796F72-8CD3-4C0C-AF01-6FC746558027}"/>
          </ac:spMkLst>
        </pc:spChg>
        <pc:spChg chg="mod">
          <ac:chgData name="Anna Nowak" userId="334533cb-cc58-4939-98c2-1101663233e3" providerId="ADAL" clId="{2B78738F-92E0-421F-8184-D24D2AAAB268}" dt="2023-11-09T10:42:17.436" v="8266" actId="5793"/>
          <ac:spMkLst>
            <pc:docMk/>
            <pc:sldMk cId="1658944730" sldId="404"/>
            <ac:spMk id="3" creationId="{31C107D6-9930-4B98-A59C-1018875B7ECE}"/>
          </ac:spMkLst>
        </pc:spChg>
      </pc:sldChg>
      <pc:sldChg chg="modSp add">
        <pc:chgData name="Anna Nowak" userId="334533cb-cc58-4939-98c2-1101663233e3" providerId="ADAL" clId="{2B78738F-92E0-421F-8184-D24D2AAAB268}" dt="2023-11-09T07:16:49.592" v="6654" actId="20577"/>
        <pc:sldMkLst>
          <pc:docMk/>
          <pc:sldMk cId="3459423009" sldId="405"/>
        </pc:sldMkLst>
        <pc:spChg chg="mod">
          <ac:chgData name="Anna Nowak" userId="334533cb-cc58-4939-98c2-1101663233e3" providerId="ADAL" clId="{2B78738F-92E0-421F-8184-D24D2AAAB268}" dt="2023-11-08T15:37:50.117" v="2985" actId="20577"/>
          <ac:spMkLst>
            <pc:docMk/>
            <pc:sldMk cId="3459423009" sldId="405"/>
            <ac:spMk id="2" creationId="{A621C4E2-8821-4179-A258-AA15CA47A116}"/>
          </ac:spMkLst>
        </pc:spChg>
        <pc:spChg chg="mod">
          <ac:chgData name="Anna Nowak" userId="334533cb-cc58-4939-98c2-1101663233e3" providerId="ADAL" clId="{2B78738F-92E0-421F-8184-D24D2AAAB268}" dt="2023-11-09T07:16:49.592" v="6654" actId="20577"/>
          <ac:spMkLst>
            <pc:docMk/>
            <pc:sldMk cId="3459423009" sldId="405"/>
            <ac:spMk id="3" creationId="{31A3066D-8E46-4A85-8452-97C08713EECB}"/>
          </ac:spMkLst>
        </pc:spChg>
      </pc:sldChg>
      <pc:sldChg chg="modSp add ord">
        <pc:chgData name="Anna Nowak" userId="334533cb-cc58-4939-98c2-1101663233e3" providerId="ADAL" clId="{2B78738F-92E0-421F-8184-D24D2AAAB268}" dt="2023-11-09T12:03:51.607" v="8597" actId="27636"/>
        <pc:sldMkLst>
          <pc:docMk/>
          <pc:sldMk cId="2929497911" sldId="406"/>
        </pc:sldMkLst>
        <pc:spChg chg="mod">
          <ac:chgData name="Anna Nowak" userId="334533cb-cc58-4939-98c2-1101663233e3" providerId="ADAL" clId="{2B78738F-92E0-421F-8184-D24D2AAAB268}" dt="2023-11-08T15:38:06.283" v="3005" actId="20577"/>
          <ac:spMkLst>
            <pc:docMk/>
            <pc:sldMk cId="2929497911" sldId="406"/>
            <ac:spMk id="2" creationId="{A621C4E2-8821-4179-A258-AA15CA47A116}"/>
          </ac:spMkLst>
        </pc:spChg>
        <pc:spChg chg="mod">
          <ac:chgData name="Anna Nowak" userId="334533cb-cc58-4939-98c2-1101663233e3" providerId="ADAL" clId="{2B78738F-92E0-421F-8184-D24D2AAAB268}" dt="2023-11-09T12:03:51.607" v="8597" actId="27636"/>
          <ac:spMkLst>
            <pc:docMk/>
            <pc:sldMk cId="2929497911" sldId="406"/>
            <ac:spMk id="3" creationId="{31A3066D-8E46-4A85-8452-97C08713EECB}"/>
          </ac:spMkLst>
        </pc:spChg>
      </pc:sldChg>
      <pc:sldChg chg="modSp add">
        <pc:chgData name="Anna Nowak" userId="334533cb-cc58-4939-98c2-1101663233e3" providerId="ADAL" clId="{2B78738F-92E0-421F-8184-D24D2AAAB268}" dt="2023-11-08T16:03:03.558" v="3837" actId="20577"/>
        <pc:sldMkLst>
          <pc:docMk/>
          <pc:sldMk cId="689623296" sldId="407"/>
        </pc:sldMkLst>
        <pc:spChg chg="mod">
          <ac:chgData name="Anna Nowak" userId="334533cb-cc58-4939-98c2-1101663233e3" providerId="ADAL" clId="{2B78738F-92E0-421F-8184-D24D2AAAB268}" dt="2023-11-08T16:03:03.558" v="3837" actId="20577"/>
          <ac:spMkLst>
            <pc:docMk/>
            <pc:sldMk cId="689623296" sldId="407"/>
            <ac:spMk id="3" creationId="{31A3066D-8E46-4A85-8452-97C08713EECB}"/>
          </ac:spMkLst>
        </pc:spChg>
      </pc:sldChg>
      <pc:sldChg chg="modSp add">
        <pc:chgData name="Anna Nowak" userId="334533cb-cc58-4939-98c2-1101663233e3" providerId="ADAL" clId="{2B78738F-92E0-421F-8184-D24D2AAAB268}" dt="2023-11-09T10:49:48.131" v="8422" actId="20577"/>
        <pc:sldMkLst>
          <pc:docMk/>
          <pc:sldMk cId="3358117756" sldId="408"/>
        </pc:sldMkLst>
        <pc:spChg chg="mod">
          <ac:chgData name="Anna Nowak" userId="334533cb-cc58-4939-98c2-1101663233e3" providerId="ADAL" clId="{2B78738F-92E0-421F-8184-D24D2AAAB268}" dt="2023-11-08T16:33:32.778" v="5053" actId="20577"/>
          <ac:spMkLst>
            <pc:docMk/>
            <pc:sldMk cId="3358117756" sldId="408"/>
            <ac:spMk id="2" creationId="{A621C4E2-8821-4179-A258-AA15CA47A116}"/>
          </ac:spMkLst>
        </pc:spChg>
        <pc:spChg chg="mod">
          <ac:chgData name="Anna Nowak" userId="334533cb-cc58-4939-98c2-1101663233e3" providerId="ADAL" clId="{2B78738F-92E0-421F-8184-D24D2AAAB268}" dt="2023-11-09T10:49:48.131" v="8422" actId="20577"/>
          <ac:spMkLst>
            <pc:docMk/>
            <pc:sldMk cId="3358117756" sldId="408"/>
            <ac:spMk id="3" creationId="{31A3066D-8E46-4A85-8452-97C08713EECB}"/>
          </ac:spMkLst>
        </pc:spChg>
      </pc:sldChg>
      <pc:sldChg chg="modSp add">
        <pc:chgData name="Anna Nowak" userId="334533cb-cc58-4939-98c2-1101663233e3" providerId="ADAL" clId="{2B78738F-92E0-421F-8184-D24D2AAAB268}" dt="2023-11-08T16:45:39.310" v="5179"/>
        <pc:sldMkLst>
          <pc:docMk/>
          <pc:sldMk cId="3117353309" sldId="409"/>
        </pc:sldMkLst>
        <pc:spChg chg="mod">
          <ac:chgData name="Anna Nowak" userId="334533cb-cc58-4939-98c2-1101663233e3" providerId="ADAL" clId="{2B78738F-92E0-421F-8184-D24D2AAAB268}" dt="2023-11-08T16:45:39.310" v="5179"/>
          <ac:spMkLst>
            <pc:docMk/>
            <pc:sldMk cId="3117353309" sldId="409"/>
            <ac:spMk id="3" creationId="{31A3066D-8E46-4A85-8452-97C08713EECB}"/>
          </ac:spMkLst>
        </pc:spChg>
      </pc:sldChg>
      <pc:sldChg chg="modSp add">
        <pc:chgData name="Anna Nowak" userId="334533cb-cc58-4939-98c2-1101663233e3" providerId="ADAL" clId="{2B78738F-92E0-421F-8184-D24D2AAAB268}" dt="2023-11-09T07:34:37.806" v="7103" actId="20577"/>
        <pc:sldMkLst>
          <pc:docMk/>
          <pc:sldMk cId="4132087429" sldId="410"/>
        </pc:sldMkLst>
        <pc:spChg chg="mod">
          <ac:chgData name="Anna Nowak" userId="334533cb-cc58-4939-98c2-1101663233e3" providerId="ADAL" clId="{2B78738F-92E0-421F-8184-D24D2AAAB268}" dt="2023-11-09T07:34:17.403" v="7099" actId="20577"/>
          <ac:spMkLst>
            <pc:docMk/>
            <pc:sldMk cId="4132087429" sldId="410"/>
            <ac:spMk id="2" creationId="{A621C4E2-8821-4179-A258-AA15CA47A116}"/>
          </ac:spMkLst>
        </pc:spChg>
        <pc:spChg chg="mod">
          <ac:chgData name="Anna Nowak" userId="334533cb-cc58-4939-98c2-1101663233e3" providerId="ADAL" clId="{2B78738F-92E0-421F-8184-D24D2AAAB268}" dt="2023-11-09T07:34:37.806" v="7103" actId="20577"/>
          <ac:spMkLst>
            <pc:docMk/>
            <pc:sldMk cId="4132087429" sldId="410"/>
            <ac:spMk id="3" creationId="{31A3066D-8E46-4A85-8452-97C08713EECB}"/>
          </ac:spMkLst>
        </pc:spChg>
      </pc:sldChg>
      <pc:sldChg chg="modSp add modAnim">
        <pc:chgData name="Anna Nowak" userId="334533cb-cc58-4939-98c2-1101663233e3" providerId="ADAL" clId="{2B78738F-92E0-421F-8184-D24D2AAAB268}" dt="2023-11-09T12:05:14.332" v="8604"/>
        <pc:sldMkLst>
          <pc:docMk/>
          <pc:sldMk cId="3203470874" sldId="411"/>
        </pc:sldMkLst>
        <pc:spChg chg="mod">
          <ac:chgData name="Anna Nowak" userId="334533cb-cc58-4939-98c2-1101663233e3" providerId="ADAL" clId="{2B78738F-92E0-421F-8184-D24D2AAAB268}" dt="2023-11-09T10:48:32.868" v="8379" actId="20577"/>
          <ac:spMkLst>
            <pc:docMk/>
            <pc:sldMk cId="3203470874" sldId="411"/>
            <ac:spMk id="3" creationId="{31A3066D-8E46-4A85-8452-97C08713EEC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79DFF8-3EC1-4A3E-9112-D0F3ABC9D071}" type="datetime1">
              <a:rPr lang="pl-PL" smtClean="0"/>
              <a:t>09.11.2023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F3FB46-0826-49C2-92A5-E5597A8AF87B}" type="datetime1">
              <a:rPr lang="pl-PL" noProof="0" smtClean="0"/>
              <a:t>09.11.2023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043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2F3F4-5A82-4617-94E1-581C174ACE1F}" type="datetime1">
              <a:rPr lang="pl-PL" noProof="0" smtClean="0"/>
              <a:t>09.11.2023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EDB0CC-1612-4B8B-9D30-92FB0C406532}" type="datetime1">
              <a:rPr lang="pl-PL" noProof="0" smtClean="0"/>
              <a:t>09.11.2023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4BA53E-44F2-4C0D-9D55-2F77BA63C648}" type="datetime1">
              <a:rPr lang="pl-PL" noProof="0" smtClean="0"/>
              <a:t>09.11.2023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CE9C14-EE27-4091-8824-A64ED63F81B5}" type="datetime1">
              <a:rPr lang="pl-PL" noProof="0" smtClean="0"/>
              <a:t>09.11.2023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CAFA62-CA9B-40B3-824F-5F0774DBF7B0}" type="datetime1">
              <a:rPr lang="pl-PL" noProof="0" smtClean="0"/>
              <a:t>09.11.2023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EA7D6C-6226-4688-A662-75898DAA6A5F}" type="datetime1">
              <a:rPr lang="pl-PL" noProof="0" smtClean="0"/>
              <a:t>09.11.2023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F5907-A211-4DCE-8F43-37FE9C0780FE}" type="datetime1">
              <a:rPr lang="pl-PL" noProof="0" smtClean="0"/>
              <a:t>09.11.2023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2C3D6A-D803-4C05-9D4B-940FABAC68BF}" type="datetime1">
              <a:rPr lang="pl-PL" noProof="0" smtClean="0"/>
              <a:t>09.11.2023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CDD4F0-BAD3-4679-A4DB-0413371A4437}" type="datetime1">
              <a:rPr lang="pl-PL" noProof="0" smtClean="0"/>
              <a:t>09.11.2023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716934-85CE-4850-8C29-EA820B0F7DAB}" type="datetime1">
              <a:rPr lang="pl-PL" noProof="0" smtClean="0"/>
              <a:t>09.11.2023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40A9059F-F5E7-4851-9450-9A7DDFF9617A}" type="datetime1">
              <a:rPr lang="pl-PL" noProof="0" smtClean="0"/>
              <a:t>09.11.2023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17948" y="2210504"/>
            <a:ext cx="8149748" cy="1485569"/>
          </a:xfrm>
        </p:spPr>
        <p:txBody>
          <a:bodyPr rtlCol="0">
            <a:normAutofit fontScale="90000"/>
          </a:bodyPr>
          <a:lstStyle/>
          <a:p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Metoda projektu i jej realizacja </a:t>
            </a:r>
            <a:b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 wykorzystaniem narzędzi cyfrowych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89956" y="4221088"/>
            <a:ext cx="5029201" cy="964952"/>
          </a:xfrm>
        </p:spPr>
        <p:txBody>
          <a:bodyPr rtlCol="0"/>
          <a:lstStyle/>
          <a:p>
            <a:pPr rtl="0"/>
            <a:r>
              <a:rPr lang="pl-PL" dirty="0" err="1"/>
              <a:t>Webinar</a:t>
            </a:r>
            <a:r>
              <a:rPr lang="pl-PL" dirty="0"/>
              <a:t> 9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37086C1-8C81-481A-BF16-FC205C718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D0766D8-8E66-47DA-9DE7-08C1A833E309}"/>
              </a:ext>
            </a:extLst>
          </p:cNvPr>
          <p:cNvSpPr/>
          <p:nvPr/>
        </p:nvSpPr>
        <p:spPr>
          <a:xfrm>
            <a:off x="464654" y="6487824"/>
            <a:ext cx="10873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Projekt </a:t>
            </a:r>
            <a:r>
              <a:rPr lang="pl-PL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„</a:t>
            </a: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Programowanie doskonałości – PK XXI 2.0. Program rozwoju Politechniki Krakowskiej na lata 2018-22”</a:t>
            </a:r>
            <a:r>
              <a:rPr lang="pl-PL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dofinansowany z Europejskiego Funduszu Społecznego </a:t>
            </a:r>
            <a:endParaRPr lang="pl-PL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Umowa nr POWR.03.05.00-00-z224/17</a:t>
            </a:r>
            <a:endParaRPr lang="pl-PL" sz="8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25822AF-738B-4FB0-B01C-CC6163CD1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099" y="5815698"/>
            <a:ext cx="5230316" cy="67212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92B23FB-6148-4DAF-B5D8-F268114DF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72" y="188640"/>
            <a:ext cx="319081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1C4E2-8821-4179-A258-AA15CA4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PROJEKTU - PRZYGOTOWANIE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A3066D-8E46-4A85-8452-97C08713E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pl-PL" sz="2100" dirty="0"/>
              <a:t>Etapy:</a:t>
            </a:r>
          </a:p>
          <a:p>
            <a:r>
              <a:rPr lang="pl-PL" sz="2600" dirty="0"/>
              <a:t>Przygotowanie studentów do pracy metodą projektu (zapoznanie </a:t>
            </a:r>
            <a:br>
              <a:rPr lang="pl-PL" sz="2600" dirty="0"/>
            </a:br>
            <a:r>
              <a:rPr lang="pl-PL" sz="2600" dirty="0"/>
              <a:t>z metodą, instrukcja/regulamin/zasady realizacji; zapoznanie </a:t>
            </a:r>
            <a:br>
              <a:rPr lang="pl-PL" sz="2600" dirty="0"/>
            </a:br>
            <a:r>
              <a:rPr lang="pl-PL" sz="2600" dirty="0"/>
              <a:t>z kryteriami oceny; zapoznanie z narzędziami, omówienie sposobu prezentacji wyników pracy itp.)</a:t>
            </a:r>
          </a:p>
          <a:p>
            <a:r>
              <a:rPr lang="pl-PL" sz="2600" dirty="0"/>
              <a:t>Spisanie kontraktu (zasady pracy w grupie, zasady komunikacji </a:t>
            </a:r>
            <a:br>
              <a:rPr lang="pl-PL" sz="2600" dirty="0"/>
            </a:br>
            <a:r>
              <a:rPr lang="pl-PL" sz="2600" dirty="0"/>
              <a:t>z opiekunem, czas pracy itp.)</a:t>
            </a:r>
          </a:p>
          <a:p>
            <a:r>
              <a:rPr lang="pl-PL" sz="2600" dirty="0"/>
              <a:t>Wybór tematu (różne strategie – propozycje opiekuna, propozycje studentów, propozycje z przemysłu)</a:t>
            </a:r>
          </a:p>
          <a:p>
            <a:endParaRPr lang="pl-PL" sz="2600" dirty="0"/>
          </a:p>
          <a:p>
            <a:pPr marL="502920" indent="-457200">
              <a:buFont typeface="+mj-lt"/>
              <a:buAutoNum type="alphaUcPeriod"/>
            </a:pPr>
            <a:endParaRPr lang="pl-PL" dirty="0"/>
          </a:p>
          <a:p>
            <a:pPr marL="45720" indent="0">
              <a:buNone/>
            </a:pPr>
            <a:r>
              <a:rPr lang="pl-PL" dirty="0"/>
              <a:t> 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13FFBFD-8AE3-4CB8-A8EE-E8B064DE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1C4E2-8821-4179-A258-AA15CA4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PROJEKTU - PRZYGOTOWANIE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A3066D-8E46-4A85-8452-97C08713E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pl-PL" dirty="0"/>
              <a:t>Etapy:</a:t>
            </a:r>
          </a:p>
          <a:p>
            <a:r>
              <a:rPr lang="pl-PL" sz="2400" dirty="0"/>
              <a:t>Podział na grupy i wybór liderów (różne strategie, narzędzia)</a:t>
            </a:r>
          </a:p>
          <a:p>
            <a:r>
              <a:rPr lang="pl-PL" sz="2400" dirty="0"/>
              <a:t>Określenie celów projektu, podział zadań, opracowanie harmonogramu i stworzenie planu działań.</a:t>
            </a:r>
          </a:p>
          <a:p>
            <a:r>
              <a:rPr lang="pl-PL" sz="2400" dirty="0"/>
              <a:t>Zebranie literatury, materiałów, zasobów do zrealizowania projektu.</a:t>
            </a:r>
          </a:p>
          <a:p>
            <a:endParaRPr lang="pl-PL" sz="2400" dirty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r>
              <a:rPr lang="pl-PL" dirty="0"/>
              <a:t> 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13FFBFD-8AE3-4CB8-A8EE-E8B064DE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2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1C4E2-8821-4179-A258-AA15CA4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PROJEKTU – REALIZACJA i monitorowanie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C4549F8-73D1-4DDF-B25C-936C0A1FEC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l-PL" dirty="0"/>
              <a:t>ZADANIA STUDENTÓW:</a:t>
            </a:r>
          </a:p>
          <a:p>
            <a:r>
              <a:rPr lang="pl-PL" dirty="0"/>
              <a:t>Realizacja i dokumentowanie poszczególnych etapów pracy, </a:t>
            </a:r>
            <a:br>
              <a:rPr lang="pl-PL" dirty="0"/>
            </a:br>
            <a:r>
              <a:rPr lang="pl-PL" dirty="0"/>
              <a:t>w tym m.in.:</a:t>
            </a:r>
          </a:p>
          <a:p>
            <a:pPr marL="45720" indent="0">
              <a:buNone/>
            </a:pPr>
            <a:r>
              <a:rPr lang="pl-PL" dirty="0"/>
              <a:t>opracowywanie poszczególnych problemów badawczych; analiza materiałów/źródeł;  konfrontowanie różnych punktów widzenia; dyskusje w grupie; opracowanie wyników projektu; przygotowanie raportu/ sprawozdania z realizacji projektu,  przygotowanie planu prezentacji wyników projektu</a:t>
            </a:r>
          </a:p>
          <a:p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E393529-9F87-4166-92F1-346403E37C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l-PL" dirty="0"/>
              <a:t>ZADANIA DYDAKTYKA:</a:t>
            </a:r>
          </a:p>
          <a:p>
            <a:r>
              <a:rPr lang="pl-PL" dirty="0"/>
              <a:t>doradztwo </a:t>
            </a:r>
          </a:p>
          <a:p>
            <a:r>
              <a:rPr lang="pl-PL" dirty="0"/>
              <a:t>konsultowanie realizacji projektu</a:t>
            </a:r>
          </a:p>
          <a:p>
            <a:r>
              <a:rPr lang="pl-PL" dirty="0"/>
              <a:t> zapewnienie możliwości dodatkowych konsultacji eksperckich </a:t>
            </a:r>
          </a:p>
          <a:p>
            <a:r>
              <a:rPr lang="pl-PL" dirty="0"/>
              <a:t>obserwacja pracy poszczególnych grup oraz każdego studenta indywidualnie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13FFBFD-8AE3-4CB8-A8EE-E8B064DE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1C4E2-8821-4179-A258-AA15CA4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PROJEKTU - PREZENTACJA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A3066D-8E46-4A85-8452-97C08713E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dirty="0"/>
              <a:t>Forma zależy od charakteru projektu.</a:t>
            </a:r>
          </a:p>
          <a:p>
            <a:pPr marL="45720" indent="0">
              <a:buNone/>
            </a:pPr>
            <a:r>
              <a:rPr lang="pl-PL" dirty="0"/>
              <a:t>Prezentacja grupowa (każdy uczestnik część prac/wyników lub LIDER grupy całość)</a:t>
            </a:r>
          </a:p>
          <a:p>
            <a:pPr marL="45720" indent="0">
              <a:buNone/>
            </a:pPr>
            <a:r>
              <a:rPr lang="pl-PL" dirty="0"/>
              <a:t>Można wykorzystać narzędzia cyfrowe (</a:t>
            </a:r>
            <a:r>
              <a:rPr lang="pl-PL" dirty="0" err="1"/>
              <a:t>canva</a:t>
            </a:r>
            <a:r>
              <a:rPr lang="pl-PL" dirty="0"/>
              <a:t>, </a:t>
            </a:r>
            <a:r>
              <a:rPr lang="pl-PL" dirty="0" err="1"/>
              <a:t>padlet</a:t>
            </a:r>
            <a:r>
              <a:rPr lang="pl-PL" dirty="0"/>
              <a:t>, mural itp.)</a:t>
            </a:r>
          </a:p>
          <a:p>
            <a:pPr marL="45720" indent="0">
              <a:buNone/>
            </a:pPr>
            <a:r>
              <a:rPr lang="pl-PL" dirty="0"/>
              <a:t>Przykłady form prezentowania efektów końcowych projektu: album ze zdjęciami, szkicami, mapkami, relacjami dotyczącymi projektu, debata, dyskusja z wykorzystaniem przygotowanych materiałów, film, nagranie dźwiękowe, piknik naukowy, konferencja naukowa, wykłady i prezentacje prowadzone przez studentów, książka, broszura, ulotka, gazetka, plakat, collage czy inna forma plastyczna, portfolio z dokumentacją projektową, prezentacja multimedialna, inscenizacja, model, makieta, wystawa, festiwal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13FFBFD-8AE3-4CB8-A8EE-E8B064DE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2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1C4E2-8821-4179-A258-AA15CA4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PROJEKTU - EWALUACJA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A3066D-8E46-4A85-8452-97C08713E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przeprowadzenie indywidualnej ewaluacji pracy każdego uczestnika grupy ze szczególnym zwróceniem uwagi na jego zaangażowanie, wysiłek, cały proces rozwiązywania problemu</a:t>
            </a:r>
          </a:p>
          <a:p>
            <a:r>
              <a:rPr lang="pl-PL" dirty="0"/>
              <a:t>dokonanie oceny pracy grupy jako całości według wcześniej przyjętych kryteriów</a:t>
            </a:r>
          </a:p>
          <a:p>
            <a:r>
              <a:rPr lang="pl-PL" dirty="0"/>
              <a:t>dokonanie samooceny</a:t>
            </a:r>
          </a:p>
          <a:p>
            <a:r>
              <a:rPr lang="pl-PL" dirty="0"/>
              <a:t>dyskusja nad wkładem każdego uczestnika grupy w pracę</a:t>
            </a:r>
          </a:p>
          <a:p>
            <a:r>
              <a:rPr lang="pl-PL" dirty="0"/>
              <a:t>korekta uchybień</a:t>
            </a:r>
          </a:p>
          <a:p>
            <a:r>
              <a:rPr lang="pl-PL" dirty="0"/>
              <a:t>wskazanie możliwości dalszej pracy nad projektem</a:t>
            </a:r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13FFBFD-8AE3-4CB8-A8EE-E8B064DE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9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1C4E2-8821-4179-A258-AA15CA4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PROJEKTU - EWALUACJA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A3066D-8E46-4A85-8452-97C08713E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Kryteria dobrze podzielić na kilka grup: merytoryczne, społeczne, formalne itp.</a:t>
            </a:r>
          </a:p>
          <a:p>
            <a:r>
              <a:rPr lang="pl-PL" dirty="0"/>
              <a:t>Przykładowe kryteria oceny projektu: stopień samodzielności w wyborze tematu, dobór różnorodnych źródeł informacji, terminowość pracy – terminowe przygotowanie harmonogramu pracy, stawianie się na konsultacje, terminowe oddanie raportu końcowego, uzasadnienie doboru literatury oraz innych źródeł wiedzy, posługiwanie się fachową terminologią zarówno podczas prezentacji, jaki i w raporcie, organizacja i zaplanowanie prezentacji, sposób prezentacji, komunikatywność wystąpienia, stopień analizy i syntezy zdobytych informacji, zaprezentowanych w raporcie końcowym, zwięzłość i konkretność ustaleń, sposób przygotowania prezentacji i raportu końcowego, estetyka.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13FFBFD-8AE3-4CB8-A8EE-E8B064DE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D4FDD3-BCFC-4A6F-94A4-2FEF35D7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ROLA DYDAKTYKA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04F97C-C74E-49D3-B8F6-041C15A5F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pl-PL" sz="3200" dirty="0"/>
              <a:t>Opiekun</a:t>
            </a:r>
          </a:p>
          <a:p>
            <a:pPr marL="45720" indent="0">
              <a:buNone/>
            </a:pPr>
            <a:r>
              <a:rPr lang="pl-PL" sz="3200" dirty="0"/>
              <a:t>Konsultant</a:t>
            </a:r>
          </a:p>
          <a:p>
            <a:pPr marL="45720" indent="0">
              <a:buNone/>
            </a:pPr>
            <a:r>
              <a:rPr lang="pl-PL" sz="3200" dirty="0"/>
              <a:t>Koordynator</a:t>
            </a:r>
          </a:p>
          <a:p>
            <a:pPr marL="45720" indent="0">
              <a:buNone/>
            </a:pPr>
            <a:r>
              <a:rPr lang="pl-PL" sz="3200" dirty="0"/>
              <a:t>Mentor</a:t>
            </a:r>
          </a:p>
          <a:p>
            <a:pPr marL="45720" indent="0">
              <a:buNone/>
            </a:pPr>
            <a:r>
              <a:rPr lang="pl-PL" sz="3200" dirty="0"/>
              <a:t>Przewodnik </a:t>
            </a:r>
          </a:p>
          <a:p>
            <a:pPr marL="45720" indent="0">
              <a:buNone/>
            </a:pPr>
            <a:r>
              <a:rPr lang="pl-PL" sz="3200" dirty="0"/>
              <a:t>towarzyszący studentowi </a:t>
            </a:r>
            <a:br>
              <a:rPr lang="pl-PL" sz="3200" dirty="0"/>
            </a:br>
            <a:r>
              <a:rPr lang="pl-PL" sz="3200" dirty="0"/>
              <a:t>w rozwiązywaniu zadanego problemu.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590B656-0D84-4539-9AB5-D662B6D66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1C4E2-8821-4179-A258-AA15CA4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PROJEKTU – dokumenty/materiały dodatkowe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A3066D-8E46-4A85-8452-97C08713E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Kontrakt </a:t>
            </a:r>
          </a:p>
          <a:p>
            <a:r>
              <a:rPr lang="pl-PL" dirty="0"/>
              <a:t>Instrukcja/Regulamin/Zasady pracy</a:t>
            </a:r>
          </a:p>
          <a:p>
            <a:r>
              <a:rPr lang="pl-PL" dirty="0"/>
              <a:t>Narzędzia pozwalające na dobór członków zespoły  (np. kwestionariusz ról w zespole)</a:t>
            </a:r>
          </a:p>
          <a:p>
            <a:r>
              <a:rPr lang="pl-PL" dirty="0"/>
              <a:t>Plan pracy</a:t>
            </a:r>
          </a:p>
          <a:p>
            <a:r>
              <a:rPr lang="pl-PL" dirty="0"/>
              <a:t>Harmonogram</a:t>
            </a:r>
          </a:p>
          <a:p>
            <a:r>
              <a:rPr lang="pl-PL" dirty="0"/>
              <a:t>Karty oceny projektu (grupowa, indywidualna karta samooceny itd.)</a:t>
            </a:r>
          </a:p>
          <a:p>
            <a:r>
              <a:rPr lang="pl-PL" dirty="0"/>
              <a:t>Raport/Sprawozdanie z prac</a:t>
            </a:r>
          </a:p>
          <a:p>
            <a:r>
              <a:rPr lang="pl-PL" dirty="0"/>
              <a:t>Zasady i sposób prezentacji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13FFBFD-8AE3-4CB8-A8EE-E8B064DE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1C4E2-8821-4179-A258-AA15CA4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PROJEKTU – jak wdrożyć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A3066D-8E46-4A85-8452-97C08713E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dirty="0"/>
              <a:t>Kilka poziomów:</a:t>
            </a:r>
          </a:p>
          <a:p>
            <a:pPr marL="45720" indent="0">
              <a:buNone/>
            </a:pPr>
            <a:endParaRPr lang="pl-PL" dirty="0"/>
          </a:p>
          <a:p>
            <a:r>
              <a:rPr lang="pl-PL" dirty="0"/>
              <a:t>Pojedynczych zajęć</a:t>
            </a:r>
          </a:p>
          <a:p>
            <a:r>
              <a:rPr lang="pl-PL" dirty="0"/>
              <a:t>Bloku tematycznego/modułu </a:t>
            </a:r>
          </a:p>
          <a:p>
            <a:r>
              <a:rPr lang="pl-PL" dirty="0"/>
              <a:t>Przedmiotu</a:t>
            </a:r>
          </a:p>
          <a:p>
            <a:r>
              <a:rPr lang="pl-PL" dirty="0"/>
              <a:t>Kilku przedmiotów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13FFBFD-8AE3-4CB8-A8EE-E8B064DE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1C4E2-8821-4179-A258-AA15CA4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PROJEKTU – jak wdrożyć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A3066D-8E46-4A85-8452-97C08713E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dirty="0"/>
              <a:t>Krok 1 Poznać metodę, przeszkolić kadrę</a:t>
            </a:r>
          </a:p>
          <a:p>
            <a:pPr marL="45720" indent="0">
              <a:buNone/>
            </a:pPr>
            <a:r>
              <a:rPr lang="pl-PL" dirty="0"/>
              <a:t>Krok 2 Zidentyfikować potencjał kadrowy (znajomość metody+ kompetencje zarządcze, społeczne, myślenie projektowe)</a:t>
            </a:r>
          </a:p>
          <a:p>
            <a:pPr marL="45720" indent="0">
              <a:buNone/>
            </a:pPr>
            <a:r>
              <a:rPr lang="pl-PL" dirty="0"/>
              <a:t>Krok 3 Zmapować /Zidentyfikować przedmioty, które się nadają do prowadzenia tą metodą</a:t>
            </a:r>
          </a:p>
          <a:p>
            <a:pPr marL="45720" indent="0">
              <a:buNone/>
            </a:pPr>
            <a:r>
              <a:rPr lang="pl-PL" dirty="0"/>
              <a:t>Krok 4 Przygotować pilotaż  </a:t>
            </a:r>
          </a:p>
          <a:p>
            <a:pPr marL="45720" indent="0">
              <a:buNone/>
            </a:pPr>
            <a:r>
              <a:rPr lang="pl-PL" dirty="0"/>
              <a:t>Krok 5 Wyciągnąć wnioski i udoskonalić</a:t>
            </a:r>
          </a:p>
          <a:p>
            <a:pPr marL="45720" indent="0">
              <a:buNone/>
            </a:pPr>
            <a:r>
              <a:rPr lang="pl-PL" dirty="0"/>
              <a:t>Krok 6 Wdrożyć na szerszą skalę lub zrezygnować</a:t>
            </a:r>
          </a:p>
          <a:p>
            <a:pPr marL="45720" indent="0">
              <a:buNone/>
            </a:pPr>
            <a:r>
              <a:rPr lang="pl-PL" dirty="0"/>
              <a:t>Krok 7 Nawet jak zrezygnujecie, spróbować za jakiś czas jeszcze raz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13FFBFD-8AE3-4CB8-A8EE-E8B064DE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7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1C4E2-8821-4179-A258-AA15CA4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 do zadania SOBIE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A3066D-8E46-4A85-8452-97C08713E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495800"/>
          </a:xfrm>
        </p:spPr>
        <p:txBody>
          <a:bodyPr/>
          <a:lstStyle/>
          <a:p>
            <a:pPr marL="45720" indent="0">
              <a:buNone/>
            </a:pPr>
            <a:r>
              <a:rPr lang="pl-PL" dirty="0"/>
              <a:t>Czy zależy mi na zaangażowaniu studentów w naukę/zajęcia?</a:t>
            </a:r>
          </a:p>
          <a:p>
            <a:pPr marL="45720" indent="0">
              <a:buNone/>
            </a:pPr>
            <a:r>
              <a:rPr lang="pl-PL" dirty="0"/>
              <a:t>Czy zależy mi na tym, by studenci mieli wpływ na proces uczenia się?</a:t>
            </a:r>
          </a:p>
          <a:p>
            <a:pPr marL="45720" indent="0">
              <a:buNone/>
            </a:pPr>
            <a:r>
              <a:rPr lang="pl-PL" dirty="0"/>
              <a:t>Czy zależy mi na tym, by studenci zdobywali doświadczenie w pracy zespołowej?</a:t>
            </a:r>
          </a:p>
          <a:p>
            <a:pPr marL="45720" indent="0">
              <a:buNone/>
            </a:pPr>
            <a:r>
              <a:rPr lang="pl-PL" dirty="0"/>
              <a:t>Czy zależy mi na rozwijaniu ich zainteresowań?</a:t>
            </a:r>
          </a:p>
          <a:p>
            <a:pPr marL="45720" indent="0">
              <a:buNone/>
            </a:pPr>
            <a:r>
              <a:rPr lang="pl-PL" dirty="0"/>
              <a:t>Czy wierzę w to, że nauka przez działanie przynosi najlepsze rezultaty?</a:t>
            </a:r>
          </a:p>
          <a:p>
            <a:pPr marL="45720" indent="0">
              <a:buNone/>
            </a:pPr>
            <a:r>
              <a:rPr lang="pl-PL" dirty="0"/>
              <a:t>Czy mam odwagę zaryzykować oddanie kontroli nad procesem uczenia się studentom?</a:t>
            </a:r>
          </a:p>
          <a:p>
            <a:pPr marL="45720" indent="0">
              <a:buNone/>
            </a:pPr>
            <a:r>
              <a:rPr lang="pl-PL" dirty="0"/>
              <a:t>Czy potrafię rozstrzygać/rozwiązywać problemy inne niż merytoryczne?</a:t>
            </a:r>
          </a:p>
          <a:p>
            <a:pPr marL="45720" indent="0">
              <a:buNone/>
            </a:pPr>
            <a:r>
              <a:rPr lang="pl-PL" dirty="0"/>
              <a:t>Czy mam zaufanie do studentów?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13FFBFD-8AE3-4CB8-A8EE-E8B064DE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3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1C4E2-8821-4179-A258-AA15CA4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PROJEKTU - zalety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A3066D-8E46-4A85-8452-97C08713E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696544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Uczy pracy projektowej</a:t>
            </a:r>
          </a:p>
          <a:p>
            <a:r>
              <a:rPr lang="pl-PL" dirty="0"/>
              <a:t>Przygotowuje do pracy zawodowej</a:t>
            </a:r>
          </a:p>
          <a:p>
            <a:r>
              <a:rPr lang="pl-PL" dirty="0"/>
              <a:t>Daje poczucie sprawczości, użyteczności nauki</a:t>
            </a:r>
          </a:p>
          <a:p>
            <a:r>
              <a:rPr lang="pl-PL" dirty="0"/>
              <a:t>Wykorzystanie wiedzy w praktyce (łączy wiedzę, umiejętności twarde i miękkie)</a:t>
            </a:r>
          </a:p>
          <a:p>
            <a:r>
              <a:rPr lang="pl-PL" dirty="0"/>
              <a:t>Rozwija kompetencje społeczne</a:t>
            </a:r>
          </a:p>
          <a:p>
            <a:r>
              <a:rPr lang="pl-PL" dirty="0"/>
              <a:t>Uczy współpracy, współdziałania i współodpowiedzialności</a:t>
            </a:r>
          </a:p>
          <a:p>
            <a:r>
              <a:rPr lang="pl-PL" dirty="0"/>
              <a:t>Aktywizuje, angażuje, jest wymagająca dla studenta </a:t>
            </a:r>
          </a:p>
          <a:p>
            <a:r>
              <a:rPr lang="pl-PL" dirty="0"/>
              <a:t>Zachęca do samodzielności, do poszukiwań</a:t>
            </a:r>
          </a:p>
          <a:p>
            <a:r>
              <a:rPr lang="pl-PL" dirty="0"/>
              <a:t>Daje swobodę, wybór</a:t>
            </a:r>
          </a:p>
          <a:p>
            <a:r>
              <a:rPr lang="pl-PL" dirty="0"/>
              <a:t>Uczy „przy okazji”</a:t>
            </a:r>
          </a:p>
          <a:p>
            <a:pPr marL="4572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13FFBFD-8AE3-4CB8-A8EE-E8B064DE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1C4E2-8821-4179-A258-AA15CA4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PROJEKTU - obawy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A3066D-8E46-4A85-8452-97C08713E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Duży wysiłek, małe korzyści dydaktyczne</a:t>
            </a:r>
          </a:p>
          <a:p>
            <a:r>
              <a:rPr lang="pl-PL" dirty="0"/>
              <a:t>Czasochłonność i ogrom pracy dla dydaktyka</a:t>
            </a:r>
          </a:p>
          <a:p>
            <a:r>
              <a:rPr lang="pl-PL" dirty="0"/>
              <a:t>Konieczność reorganizacji sposobu pracy dydaktycznej</a:t>
            </a:r>
          </a:p>
          <a:p>
            <a:r>
              <a:rPr lang="pl-PL" dirty="0"/>
              <a:t>Koncentracja na </a:t>
            </a:r>
            <a:r>
              <a:rPr lang="pl-PL" dirty="0" err="1"/>
              <a:t>niemerytorycznych</a:t>
            </a:r>
            <a:r>
              <a:rPr lang="pl-PL" dirty="0"/>
              <a:t> aspektach procesu</a:t>
            </a:r>
          </a:p>
          <a:p>
            <a:r>
              <a:rPr lang="pl-PL" dirty="0"/>
              <a:t>Nieprzewidywalność rezultatów</a:t>
            </a:r>
          </a:p>
          <a:p>
            <a:r>
              <a:rPr lang="pl-PL" dirty="0"/>
              <a:t>Duże ryzyko nieuczciwości, braku samodzielności, zbyt wymagająca dla studentów</a:t>
            </a:r>
          </a:p>
          <a:p>
            <a:r>
              <a:rPr lang="pl-PL" dirty="0"/>
              <a:t>Chaos, dezorganizacja, powierzchowność wiedzy</a:t>
            </a:r>
          </a:p>
          <a:p>
            <a:r>
              <a:rPr lang="pl-PL" dirty="0"/>
              <a:t>Trudność w ocenie efektów pracy</a:t>
            </a:r>
          </a:p>
          <a:p>
            <a:r>
              <a:rPr lang="pl-PL" dirty="0"/>
              <a:t>?</a:t>
            </a: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13FFBFD-8AE3-4CB8-A8EE-E8B064DE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1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1C4E2-8821-4179-A258-AA15CA4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PROJEKTU – narzędzia cyfrowe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A3066D-8E46-4A85-8452-97C08713E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pl-PL" sz="2400" dirty="0"/>
          </a:p>
          <a:p>
            <a:r>
              <a:rPr lang="pl-PL" sz="2400" dirty="0"/>
              <a:t>Do monitorowania (</a:t>
            </a:r>
            <a:r>
              <a:rPr lang="pl-PL" sz="2400" dirty="0" err="1"/>
              <a:t>Trello</a:t>
            </a:r>
            <a:r>
              <a:rPr lang="pl-PL" sz="2400" dirty="0"/>
              <a:t>, Miro, </a:t>
            </a:r>
            <a:r>
              <a:rPr lang="pl-PL" sz="2400" dirty="0" err="1"/>
              <a:t>HubSpot</a:t>
            </a:r>
            <a:r>
              <a:rPr lang="pl-PL" sz="2400" dirty="0"/>
              <a:t>, </a:t>
            </a:r>
            <a:r>
              <a:rPr lang="pl-PL" sz="2400" dirty="0" err="1"/>
              <a:t>Clik</a:t>
            </a:r>
            <a:r>
              <a:rPr lang="pl-PL" sz="2400" dirty="0"/>
              <a:t> </a:t>
            </a:r>
            <a:r>
              <a:rPr lang="pl-PL" sz="2400" dirty="0" err="1"/>
              <a:t>up</a:t>
            </a:r>
            <a:r>
              <a:rPr lang="pl-PL" sz="2400" dirty="0"/>
              <a:t> itp.)</a:t>
            </a:r>
          </a:p>
          <a:p>
            <a:r>
              <a:rPr lang="pl-PL" sz="2400" dirty="0"/>
              <a:t>Do dokumentowania pracy (Google </a:t>
            </a:r>
            <a:r>
              <a:rPr lang="pl-PL" sz="2400" dirty="0" err="1"/>
              <a:t>Docs</a:t>
            </a:r>
            <a:r>
              <a:rPr lang="pl-PL" sz="2400" dirty="0"/>
              <a:t>, MS TEAMS – Zespół)</a:t>
            </a:r>
          </a:p>
          <a:p>
            <a:r>
              <a:rPr lang="pl-PL" sz="2400" dirty="0"/>
              <a:t>Do prezentowania wyników (</a:t>
            </a:r>
            <a:r>
              <a:rPr lang="pl-PL" sz="2400" dirty="0" err="1"/>
              <a:t>Canva</a:t>
            </a:r>
            <a:r>
              <a:rPr lang="pl-PL" sz="2400" dirty="0"/>
              <a:t>, </a:t>
            </a:r>
            <a:r>
              <a:rPr lang="pl-PL" sz="2400" dirty="0" err="1"/>
              <a:t>Prezi</a:t>
            </a:r>
            <a:r>
              <a:rPr lang="pl-PL" sz="2400" dirty="0"/>
              <a:t>, </a:t>
            </a:r>
            <a:r>
              <a:rPr lang="pl-PL" sz="2400" dirty="0" err="1"/>
              <a:t>Emaze</a:t>
            </a:r>
            <a:r>
              <a:rPr lang="pl-PL" sz="2400" dirty="0"/>
              <a:t>, Mural, </a:t>
            </a:r>
            <a:r>
              <a:rPr lang="pl-PL" sz="2400" dirty="0" err="1"/>
              <a:t>Padlet</a:t>
            </a:r>
            <a:r>
              <a:rPr lang="pl-PL" sz="2400" dirty="0"/>
              <a:t> itp.)</a:t>
            </a:r>
          </a:p>
          <a:p>
            <a:r>
              <a:rPr lang="pl-PL" sz="2400" dirty="0"/>
              <a:t>Do infografik (</a:t>
            </a:r>
            <a:r>
              <a:rPr lang="pl-PL" sz="2400" dirty="0" err="1"/>
              <a:t>Piktochart</a:t>
            </a:r>
            <a:r>
              <a:rPr lang="pl-PL" sz="2400" dirty="0"/>
              <a:t>, </a:t>
            </a:r>
            <a:r>
              <a:rPr lang="pl-PL" sz="2400" dirty="0" err="1"/>
              <a:t>Creately</a:t>
            </a:r>
            <a:r>
              <a:rPr lang="pl-PL" sz="2400" dirty="0"/>
              <a:t>, </a:t>
            </a:r>
            <a:r>
              <a:rPr lang="pl-PL" sz="2400" dirty="0" err="1"/>
              <a:t>Cacoo</a:t>
            </a:r>
            <a:r>
              <a:rPr lang="pl-PL" sz="2400" dirty="0"/>
              <a:t> itp.)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13FFBFD-8AE3-4CB8-A8EE-E8B064DE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9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1C4E2-8821-4179-A258-AA15CA4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PROJEKTU – mikro przykład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85F5AA7-E826-4ED4-A290-23D8DCC13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7560" y="1812920"/>
            <a:ext cx="3990590" cy="15299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13FFBFD-8AE3-4CB8-A8EE-E8B064DEC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A5217EE-4337-4545-9FBD-60B777099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5" y="1930515"/>
            <a:ext cx="2376264" cy="475486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5C5E42A-F7CC-4BFB-9131-85E79E0A1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560" y="3968299"/>
            <a:ext cx="3452515" cy="21936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65505D3-91D4-4139-881F-E2D5E2FC8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00" y="1873220"/>
            <a:ext cx="3246305" cy="243472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A1942AA-00FE-4A33-8817-CCD7C6A24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6260" y="3933055"/>
            <a:ext cx="2749343" cy="226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6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1C4E2-8821-4179-A258-AA15CA4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PROJEKTU – warunki sukcesu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A3066D-8E46-4A85-8452-97C08713E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400" dirty="0"/>
          </a:p>
          <a:p>
            <a:endParaRPr lang="pl-PL" sz="2400" dirty="0"/>
          </a:p>
          <a:p>
            <a:r>
              <a:rPr lang="pl-PL" sz="2400" dirty="0"/>
              <a:t>Znajomość metody</a:t>
            </a:r>
          </a:p>
          <a:p>
            <a:r>
              <a:rPr lang="pl-PL" sz="2400" dirty="0"/>
              <a:t>Wysokie kompetencje psychospołeczne</a:t>
            </a:r>
          </a:p>
          <a:p>
            <a:r>
              <a:rPr lang="pl-PL" sz="2400" dirty="0"/>
              <a:t>Zaufanie do studentów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13FFBFD-8AE3-4CB8-A8EE-E8B064DE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8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1C4E2-8821-4179-A258-AA15CA4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PROJEKTU – zamiast literatury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A3066D-8E46-4A85-8452-97C08713E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pl-PL" sz="72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pl-PL" sz="7200" dirty="0">
                <a:solidFill>
                  <a:schemeClr val="accent2">
                    <a:lumMod val="75000"/>
                  </a:schemeClr>
                </a:solidFill>
              </a:rPr>
              <a:t>PRAKTYKA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13FFBFD-8AE3-4CB8-A8EE-E8B064DE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8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F11F3B-90F1-45E6-B868-32435529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86228B-85FB-4EE9-8D99-AE1A07C24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800" dirty="0"/>
              <a:t>WARTO, ale…</a:t>
            </a:r>
          </a:p>
          <a:p>
            <a:pPr marL="45720" indent="0">
              <a:buNone/>
            </a:pPr>
            <a:endParaRPr lang="pl-PL" sz="2800" dirty="0"/>
          </a:p>
          <a:p>
            <a:pPr marL="45720" indent="0">
              <a:buNone/>
            </a:pPr>
            <a:endParaRPr lang="pl-PL" sz="2800" dirty="0"/>
          </a:p>
          <a:p>
            <a:pPr marL="45720" indent="0">
              <a:buNone/>
            </a:pPr>
            <a:endParaRPr lang="pl-PL" sz="2800" dirty="0"/>
          </a:p>
          <a:p>
            <a:pPr marL="45720" indent="0">
              <a:buNone/>
            </a:pPr>
            <a:r>
              <a:rPr lang="pl-PL" sz="2800" dirty="0"/>
              <a:t>TRZEBA SIĘ tej metody nauczyć. </a:t>
            </a:r>
          </a:p>
          <a:p>
            <a:pPr marL="45720" indent="0">
              <a:buNone/>
            </a:pPr>
            <a:endParaRPr lang="pl-PL" sz="2800" dirty="0"/>
          </a:p>
          <a:p>
            <a:pPr marL="4572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9201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A543EA1-5A27-422D-910D-BC2142E4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132D9B5-7E10-45D2-B989-8F8184852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ziekuje-scale-332-373.jpg">
            <a:extLst>
              <a:ext uri="{FF2B5EF4-FFF2-40B4-BE49-F238E27FC236}">
                <a16:creationId xmlns:a16="http://schemas.microsoft.com/office/drawing/2014/main" id="{DA7F4924-BC85-46A3-912B-8F3830D56D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97868" y="2590800"/>
            <a:ext cx="3052085" cy="3429000"/>
          </a:xfrm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F2981977-9695-4F84-BCA4-1949CC8CF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D277500-45DE-4899-8146-E2F9E81205E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/>
              <a:t>I ZAPRASZAM NA KOLEJNY WEBINAR</a:t>
            </a:r>
          </a:p>
          <a:p>
            <a:endParaRPr lang="pl-PL" dirty="0"/>
          </a:p>
          <a:p>
            <a:pPr lvl="0"/>
            <a:r>
              <a:rPr lang="pl-PL" dirty="0"/>
              <a:t>TEMAT: Metoda Design </a:t>
            </a:r>
            <a:r>
              <a:rPr lang="pl-PL" dirty="0" err="1"/>
              <a:t>Thinking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i jej realizacja z wykorzystaniem narzędzi cyfrowych</a:t>
            </a:r>
          </a:p>
          <a:p>
            <a:pPr marL="45720" indent="0">
              <a:buNone/>
            </a:pPr>
            <a:endParaRPr lang="pl-PL" dirty="0"/>
          </a:p>
          <a:p>
            <a:pPr lvl="0"/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30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1C4E2-8821-4179-A258-AA15CA4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A3066D-8E46-4A85-8452-97C08713E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r>
              <a:rPr lang="pl-PL" dirty="0"/>
              <a:t>Metoda projektów (ang. </a:t>
            </a:r>
            <a:r>
              <a:rPr lang="pl-PL" dirty="0" err="1"/>
              <a:t>project-based</a:t>
            </a:r>
            <a:r>
              <a:rPr lang="pl-PL" dirty="0"/>
              <a:t> learning, PBL) to metoda nauczania polegająca na rozwiązywaniu przez studentów konkretnych problemów </a:t>
            </a:r>
            <a:br>
              <a:rPr lang="pl-PL" dirty="0"/>
            </a:br>
            <a:r>
              <a:rPr lang="pl-PL" dirty="0"/>
              <a:t>w oparciu o posiadaną wiedzę, umiejętności oraz kompetencje społeczne </a:t>
            </a:r>
            <a:br>
              <a:rPr lang="pl-PL" dirty="0"/>
            </a:br>
            <a:r>
              <a:rPr lang="pl-PL" dirty="0"/>
              <a:t>i personalne.</a:t>
            </a: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13FFBFD-8AE3-4CB8-A8EE-E8B064DE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1C4E2-8821-4179-A258-AA15CA4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PROJEKTU - geneza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A3066D-8E46-4A85-8452-97C08713E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l-PL" dirty="0"/>
              <a:t>Praca metodą projektu sięga końca XVI stulecia. Po raz pierwszy wykorzystano ją w kształceniu architektów w </a:t>
            </a:r>
            <a:r>
              <a:rPr lang="pl-PL" i="1" dirty="0" err="1"/>
              <a:t>Accademia</a:t>
            </a:r>
            <a:r>
              <a:rPr lang="pl-PL" i="1" dirty="0"/>
              <a:t> di San </a:t>
            </a:r>
            <a:r>
              <a:rPr lang="pl-PL" i="1" dirty="0" err="1"/>
              <a:t>Luca</a:t>
            </a:r>
            <a:r>
              <a:rPr lang="pl-PL" i="1" dirty="0"/>
              <a:t> </a:t>
            </a:r>
            <a:r>
              <a:rPr lang="pl-PL" dirty="0"/>
              <a:t>we Włoszech.</a:t>
            </a:r>
          </a:p>
          <a:p>
            <a:pPr marL="45720" indent="0">
              <a:buNone/>
            </a:pPr>
            <a:r>
              <a:rPr lang="pl-PL" dirty="0"/>
              <a:t>Pod koniec XVIII w. metodę projektów stosowano już w  wyższych szkołach technicznych i przemysłowych we Francji, a także w innych krajach Europy. </a:t>
            </a:r>
          </a:p>
          <a:p>
            <a:pPr marL="45720" indent="0">
              <a:buNone/>
            </a:pPr>
            <a:r>
              <a:rPr lang="pl-PL" dirty="0"/>
              <a:t>Od połowy XIX w. wprowadzono ją do szkół w Stanach Zjednoczonych (Robinson).</a:t>
            </a:r>
          </a:p>
          <a:p>
            <a:pPr marL="45720" indent="0">
              <a:buNone/>
            </a:pPr>
            <a:r>
              <a:rPr lang="pl-PL" dirty="0"/>
              <a:t>Początek XX w oprócz szkół amerykańskich, szkoły angielskie i duńskie.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13FFBFD-8AE3-4CB8-A8EE-E8B064DE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1C4E2-8821-4179-A258-AA15CA4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PROJEKTU – ojcowie metody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A3066D-8E46-4A85-8452-97C08713E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dirty="0"/>
              <a:t>Twórcy/Ojcowie metody:</a:t>
            </a:r>
          </a:p>
          <a:p>
            <a:pPr marL="45720" indent="0">
              <a:buNone/>
            </a:pPr>
            <a:r>
              <a:rPr lang="pl-PL" b="1" dirty="0"/>
              <a:t>Dewey</a:t>
            </a:r>
            <a:r>
              <a:rPr lang="pl-PL" dirty="0"/>
              <a:t> „praca tego rodzaju metodą sprzyja harmonijnemu rozwojowi uczniów, pobudza ich zainteresowania, inspiruje twórczość, rozwija umiejętność łączenia teorii z  praktyką”</a:t>
            </a:r>
          </a:p>
          <a:p>
            <a:pPr marL="45720" indent="0">
              <a:buNone/>
            </a:pPr>
            <a:r>
              <a:rPr lang="pl-PL" b="1" dirty="0"/>
              <a:t>Kirkpatrick</a:t>
            </a:r>
            <a:r>
              <a:rPr lang="pl-PL" dirty="0"/>
              <a:t>  „projekt to odważne, planowe działanie wykonywane całym sercem w środowisku społecznym”</a:t>
            </a:r>
          </a:p>
          <a:p>
            <a:pPr marL="45720" indent="0">
              <a:buNone/>
            </a:pPr>
            <a:r>
              <a:rPr lang="pl-PL" b="1" dirty="0"/>
              <a:t>Stevenson</a:t>
            </a:r>
            <a:r>
              <a:rPr lang="pl-PL" dirty="0"/>
              <a:t> rozumiał realizację projektu w kategoriach rozwiązywania zagadnienia o  charakterze problemowym w procesie twórczego myślenia.</a:t>
            </a: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13FFBFD-8AE3-4CB8-A8EE-E8B064DE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2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796F72-8CD3-4C0C-AF01-6FC74655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PROJEKTU  - polska perspektywa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C107D6-9930-4B98-A59C-1018875B7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  Polsce pracę metodą projektu zaczęto stosować już przed I  wojną światową. </a:t>
            </a:r>
          </a:p>
          <a:p>
            <a:r>
              <a:rPr lang="pl-PL" dirty="0"/>
              <a:t>Propagatorzy:  M. </a:t>
            </a:r>
            <a:r>
              <a:rPr lang="pl-PL" dirty="0" err="1"/>
              <a:t>Sjudak</a:t>
            </a:r>
            <a:r>
              <a:rPr lang="pl-PL" dirty="0"/>
              <a:t> (szkoła podstawowa w </a:t>
            </a:r>
            <a:r>
              <a:rPr lang="pl-PL" dirty="0" err="1"/>
              <a:t>Turkowiczach</a:t>
            </a:r>
            <a:r>
              <a:rPr lang="pl-PL" dirty="0"/>
              <a:t> na Wołyniu) oraz P. Szczypiński (szkoła w </a:t>
            </a:r>
            <a:r>
              <a:rPr lang="pl-PL" dirty="0" err="1"/>
              <a:t>Hołubach</a:t>
            </a:r>
            <a:r>
              <a:rPr lang="pl-PL" dirty="0"/>
              <a:t>). </a:t>
            </a:r>
          </a:p>
          <a:p>
            <a:r>
              <a:rPr lang="pl-PL" dirty="0"/>
              <a:t>Pracę dydaktyczną metodą projektów stosowano między innymi w Szkole Ćwiczeń przy Państwowym Seminarium Nauczycielskim Żeńskim im. E. Orzeszkowej w Warszawie, Gimnazjum Państwowym im. S. Czarneckiego w Chełmie oraz Gimnazjum im. S. Batorego w  Warszawie</a:t>
            </a:r>
          </a:p>
          <a:p>
            <a:r>
              <a:rPr lang="pl-PL" dirty="0"/>
              <a:t>Po 1914 roku……………………………</a:t>
            </a:r>
          </a:p>
          <a:p>
            <a:r>
              <a:rPr lang="pl-PL" dirty="0"/>
              <a:t>Renesans po 1999…w momencie powstania gimnazjów.</a:t>
            </a:r>
          </a:p>
        </p:txBody>
      </p:sp>
    </p:spTree>
    <p:extLst>
      <p:ext uri="{BB962C8B-B14F-4D97-AF65-F5344CB8AC3E}">
        <p14:creationId xmlns:p14="http://schemas.microsoft.com/office/powerpoint/2010/main" val="165894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D995B5-4750-4E97-984D-D4CFCB4B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PROJEKTU - klasyfikacja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CD6A14-F376-497F-BADD-DBF4310FF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dirty="0"/>
              <a:t>Do jakiej grupy metod należy:</a:t>
            </a:r>
          </a:p>
          <a:p>
            <a:endParaRPr lang="pl-PL" dirty="0"/>
          </a:p>
          <a:p>
            <a:r>
              <a:rPr lang="pl-PL" dirty="0"/>
              <a:t>aktywizujące</a:t>
            </a:r>
          </a:p>
          <a:p>
            <a:r>
              <a:rPr lang="pl-PL" dirty="0"/>
              <a:t>poszukujące </a:t>
            </a:r>
          </a:p>
          <a:p>
            <a:r>
              <a:rPr lang="pl-PL" dirty="0"/>
              <a:t>problemowe</a:t>
            </a:r>
          </a:p>
        </p:txBody>
      </p:sp>
    </p:spTree>
    <p:extLst>
      <p:ext uri="{BB962C8B-B14F-4D97-AF65-F5344CB8AC3E}">
        <p14:creationId xmlns:p14="http://schemas.microsoft.com/office/powerpoint/2010/main" val="291202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1C4E2-8821-4179-A258-AA15CA4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PROJEKTU - rodzaje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A3066D-8E46-4A85-8452-97C08713E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indywidualne </a:t>
            </a:r>
          </a:p>
          <a:p>
            <a:r>
              <a:rPr lang="pl-PL" dirty="0"/>
              <a:t>grupowe</a:t>
            </a:r>
          </a:p>
          <a:p>
            <a:endParaRPr lang="pl-PL" dirty="0"/>
          </a:p>
          <a:p>
            <a:r>
              <a:rPr lang="pl-PL" dirty="0"/>
              <a:t>terenowe/stacjonarne</a:t>
            </a:r>
          </a:p>
          <a:p>
            <a:r>
              <a:rPr lang="pl-PL" dirty="0"/>
              <a:t>badawcze/społeczne/edukacyjne</a:t>
            </a:r>
          </a:p>
          <a:p>
            <a:r>
              <a:rPr lang="pl-PL" dirty="0"/>
              <a:t>artystyczne/innowacyjne/ wdrożeniowe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13FFBFD-8AE3-4CB8-A8EE-E8B064DE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1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1C4E2-8821-4179-A258-AA15CA4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PROJEKTU - fazy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A3066D-8E46-4A85-8452-97C08713E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2492896"/>
            <a:ext cx="8686801" cy="3526904"/>
          </a:xfrm>
        </p:spPr>
        <p:txBody>
          <a:bodyPr/>
          <a:lstStyle/>
          <a:p>
            <a:pPr marL="560070" indent="-514350">
              <a:buFont typeface="+mj-lt"/>
              <a:buAutoNum type="alphaUcPeriod"/>
            </a:pPr>
            <a:r>
              <a:rPr lang="pl-PL" sz="2800" dirty="0"/>
              <a:t>PRZYGOTOWANIE (w tym planowanie)</a:t>
            </a:r>
          </a:p>
          <a:p>
            <a:pPr marL="560070" indent="-514350">
              <a:buFont typeface="+mj-lt"/>
              <a:buAutoNum type="alphaUcPeriod"/>
            </a:pPr>
            <a:r>
              <a:rPr lang="pl-PL" sz="2800" dirty="0"/>
              <a:t>REALIZACJA</a:t>
            </a:r>
          </a:p>
          <a:p>
            <a:pPr marL="560070" indent="-514350">
              <a:buFont typeface="+mj-lt"/>
              <a:buAutoNum type="alphaUcPeriod"/>
            </a:pPr>
            <a:r>
              <a:rPr lang="pl-PL" sz="2800" dirty="0"/>
              <a:t>PREZENTACJA </a:t>
            </a:r>
          </a:p>
          <a:p>
            <a:pPr marL="560070" indent="-514350">
              <a:buFont typeface="+mj-lt"/>
              <a:buAutoNum type="alphaUcPeriod"/>
            </a:pPr>
            <a:r>
              <a:rPr lang="pl-PL" sz="2800" dirty="0"/>
              <a:t>EWALUACJA</a:t>
            </a:r>
          </a:p>
          <a:p>
            <a:pPr marL="560070" indent="-514350">
              <a:buFont typeface="+mj-lt"/>
              <a:buAutoNum type="alphaUcPeriod"/>
            </a:pPr>
            <a:r>
              <a:rPr lang="pl-PL" sz="2800" dirty="0">
                <a:solidFill>
                  <a:schemeClr val="bg1">
                    <a:lumMod val="75000"/>
                  </a:schemeClr>
                </a:solidFill>
              </a:rPr>
              <a:t>UPOWSZECHNIENIE/WDROŻENIE</a:t>
            </a: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13FFBFD-8AE3-4CB8-A8EE-E8B064DE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96" y="225138"/>
            <a:ext cx="15713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7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ja biznesowa o wysokim kontraście 16: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697_TF02895266.potx" id="{35BF6DE4-867A-46FA-819C-46C8C342DE9C}" vid="{E32C7378-FA45-4E88-BBE8-E90ED2F705E7}"/>
    </a:ext>
  </a:extLst>
</a:theme>
</file>

<file path=ppt/theme/theme2.xml><?xml version="1.0" encoding="utf-8"?>
<a:theme xmlns:a="http://schemas.openxmlformats.org/drawingml/2006/main" name="Motyw pakietu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2634467-764d-4b22-af1d-ed2a819c5b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064A8D0370FB41A1D9FD43688E5F5C" ma:contentTypeVersion="16" ma:contentTypeDescription="Utwórz nowy dokument." ma:contentTypeScope="" ma:versionID="c11580de1138afabfb246b22a0e4140b">
  <xsd:schema xmlns:xsd="http://www.w3.org/2001/XMLSchema" xmlns:xs="http://www.w3.org/2001/XMLSchema" xmlns:p="http://schemas.microsoft.com/office/2006/metadata/properties" xmlns:ns3="22634467-764d-4b22-af1d-ed2a819c5bbe" xmlns:ns4="29630e66-d6c1-49a9-966e-ea512eb69604" targetNamespace="http://schemas.microsoft.com/office/2006/metadata/properties" ma:root="true" ma:fieldsID="8a582a2dabc80a42650993bb40969530" ns3:_="" ns4:_="">
    <xsd:import namespace="22634467-764d-4b22-af1d-ed2a819c5bbe"/>
    <xsd:import namespace="29630e66-d6c1-49a9-966e-ea512eb696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4467-764d-4b22-af1d-ed2a819c5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30e66-d6c1-49a9-966e-ea512eb6960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220E13-D325-4A9E-AA7A-0D1409275EB9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29630e66-d6c1-49a9-966e-ea512eb69604"/>
    <ds:schemaRef ds:uri="22634467-764d-4b22-af1d-ed2a819c5bb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16963C-2EA3-4566-B276-9006CD920C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4467-764d-4b22-af1d-ed2a819c5bbe"/>
    <ds:schemaRef ds:uri="29630e66-d6c1-49a9-966e-ea512eb696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biznesowa o wysokim kontraście (panoramiczna)</Template>
  <TotalTime>5460</TotalTime>
  <Words>1342</Words>
  <Application>Microsoft Office PowerPoint</Application>
  <PresentationFormat>Niestandardowy</PresentationFormat>
  <Paragraphs>176</Paragraphs>
  <Slides>27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Arial</vt:lpstr>
      <vt:lpstr>Franklin Gothic Medium</vt:lpstr>
      <vt:lpstr>Times New Roman</vt:lpstr>
      <vt:lpstr>Wingdings</vt:lpstr>
      <vt:lpstr>Prezentacja biznesowa o wysokim kontraście 16:9</vt:lpstr>
      <vt:lpstr>Metoda projektu i jej realizacja  z wykorzystaniem narzędzi cyfrowych</vt:lpstr>
      <vt:lpstr>PYTANIA do zadania SOBIE</vt:lpstr>
      <vt:lpstr>METODA PROJEKTU</vt:lpstr>
      <vt:lpstr>METODA PROJEKTU - geneza</vt:lpstr>
      <vt:lpstr>METODA PROJEKTU – ojcowie metody</vt:lpstr>
      <vt:lpstr>METODA PROJEKTU  - polska perspektywa</vt:lpstr>
      <vt:lpstr>METODA PROJEKTU - klasyfikacja</vt:lpstr>
      <vt:lpstr>METODA PROJEKTU - rodzaje</vt:lpstr>
      <vt:lpstr>METODA PROJEKTU - fazy</vt:lpstr>
      <vt:lpstr>METODA PROJEKTU - PRZYGOTOWANIE</vt:lpstr>
      <vt:lpstr>METODA PROJEKTU - PRZYGOTOWANIE</vt:lpstr>
      <vt:lpstr>METODA PROJEKTU – REALIZACJA i monitorowanie</vt:lpstr>
      <vt:lpstr>METODA PROJEKTU - PREZENTACJA</vt:lpstr>
      <vt:lpstr>METODA PROJEKTU - EWALUACJA</vt:lpstr>
      <vt:lpstr>METODA PROJEKTU - EWALUACJA</vt:lpstr>
      <vt:lpstr>ROLA DYDAKTYKA</vt:lpstr>
      <vt:lpstr>METODA PROJEKTU – dokumenty/materiały dodatkowe</vt:lpstr>
      <vt:lpstr>METODA PROJEKTU – jak wdrożyć </vt:lpstr>
      <vt:lpstr>METODA PROJEKTU – jak wdrożyć </vt:lpstr>
      <vt:lpstr>METODA PROJEKTU - zalety</vt:lpstr>
      <vt:lpstr>METODA PROJEKTU - obawy</vt:lpstr>
      <vt:lpstr>METODA PROJEKTU – narzędzia cyfrowe</vt:lpstr>
      <vt:lpstr>METODA PROJEKTU – mikro przykład</vt:lpstr>
      <vt:lpstr>METODA PROJEKTU – warunki sukcesu</vt:lpstr>
      <vt:lpstr>METODA PROJEKTU – zamiast literatury</vt:lpstr>
      <vt:lpstr> PODSUMOWANIE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Ola Dudasz</dc:creator>
  <cp:lastModifiedBy>Anna Nowak</cp:lastModifiedBy>
  <cp:revision>77</cp:revision>
  <dcterms:created xsi:type="dcterms:W3CDTF">2020-02-19T11:42:00Z</dcterms:created>
  <dcterms:modified xsi:type="dcterms:W3CDTF">2023-11-09T14:23:05Z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0x010100A3064A8D0370FB41A1D9FD43688E5F5C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