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handoutMasterIdLst>
    <p:handoutMasterId r:id="rId36"/>
  </p:handoutMasterIdLst>
  <p:sldIdLst>
    <p:sldId id="295" r:id="rId5"/>
    <p:sldId id="361" r:id="rId6"/>
    <p:sldId id="405" r:id="rId7"/>
    <p:sldId id="389" r:id="rId8"/>
    <p:sldId id="388" r:id="rId9"/>
    <p:sldId id="355" r:id="rId10"/>
    <p:sldId id="391" r:id="rId11"/>
    <p:sldId id="390" r:id="rId12"/>
    <p:sldId id="386" r:id="rId13"/>
    <p:sldId id="373" r:id="rId14"/>
    <p:sldId id="385" r:id="rId15"/>
    <p:sldId id="384" r:id="rId16"/>
    <p:sldId id="387" r:id="rId17"/>
    <p:sldId id="375" r:id="rId18"/>
    <p:sldId id="362" r:id="rId19"/>
    <p:sldId id="376" r:id="rId20"/>
    <p:sldId id="394" r:id="rId21"/>
    <p:sldId id="392" r:id="rId22"/>
    <p:sldId id="403" r:id="rId23"/>
    <p:sldId id="393" r:id="rId24"/>
    <p:sldId id="395" r:id="rId25"/>
    <p:sldId id="396" r:id="rId26"/>
    <p:sldId id="399" r:id="rId27"/>
    <p:sldId id="402" r:id="rId28"/>
    <p:sldId id="378" r:id="rId29"/>
    <p:sldId id="397" r:id="rId30"/>
    <p:sldId id="401" r:id="rId31"/>
    <p:sldId id="374" r:id="rId32"/>
    <p:sldId id="371" r:id="rId33"/>
    <p:sldId id="307" r:id="rId34"/>
  </p:sldIdLst>
  <p:sldSz cx="12188825" cy="6858000"/>
  <p:notesSz cx="6858000" cy="9144000"/>
  <p:defaultTextStyle>
    <a:defPPr rtl="0">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8" pos="383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Nowak" initials="AN" lastIdx="0" clrIdx="0">
    <p:extLst>
      <p:ext uri="{19B8F6BF-5375-455C-9EA6-DF929625EA0E}">
        <p15:presenceInfo xmlns:p15="http://schemas.microsoft.com/office/powerpoint/2012/main" userId="S-1-5-21-3455443302-867369352-75537299-36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195" autoAdjust="0"/>
    <p:restoredTop sz="94706" autoAdjust="0"/>
  </p:normalViewPr>
  <p:slideViewPr>
    <p:cSldViewPr showGuides="1">
      <p:cViewPr varScale="1">
        <p:scale>
          <a:sx n="86" d="100"/>
          <a:sy n="86" d="100"/>
        </p:scale>
        <p:origin x="826" y="72"/>
      </p:cViewPr>
      <p:guideLst>
        <p:guide orient="horz" pos="2160"/>
        <p:guide pos="3839"/>
      </p:guideLst>
    </p:cSldViewPr>
  </p:slideViewPr>
  <p:notesTextViewPr>
    <p:cViewPr>
      <p:scale>
        <a:sx n="1" d="1"/>
        <a:sy n="1" d="1"/>
      </p:scale>
      <p:origin x="0" y="0"/>
    </p:cViewPr>
  </p:notesTextViewPr>
  <p:notesViewPr>
    <p:cSldViewPr showGuides="1">
      <p:cViewPr varScale="1">
        <p:scale>
          <a:sx n="78" d="100"/>
          <a:sy n="78" d="100"/>
        </p:scale>
        <p:origin x="329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Nowak" userId="334533cb-cc58-4939-98c2-1101663233e3" providerId="ADAL" clId="{B7317854-D5D4-4707-8141-0CD44BCD2FC5}"/>
    <pc:docChg chg="custSel addSld delSld modSld">
      <pc:chgData name="Anna Nowak" userId="334533cb-cc58-4939-98c2-1101663233e3" providerId="ADAL" clId="{B7317854-D5D4-4707-8141-0CD44BCD2FC5}" dt="2023-09-16T03:16:29.528" v="659"/>
      <pc:docMkLst>
        <pc:docMk/>
      </pc:docMkLst>
      <pc:sldChg chg="modSp">
        <pc:chgData name="Anna Nowak" userId="334533cb-cc58-4939-98c2-1101663233e3" providerId="ADAL" clId="{B7317854-D5D4-4707-8141-0CD44BCD2FC5}" dt="2023-09-15T19:23:06.145" v="506" actId="20577"/>
        <pc:sldMkLst>
          <pc:docMk/>
          <pc:sldMk cId="4024992166" sldId="295"/>
        </pc:sldMkLst>
        <pc:spChg chg="mod">
          <ac:chgData name="Anna Nowak" userId="334533cb-cc58-4939-98c2-1101663233e3" providerId="ADAL" clId="{B7317854-D5D4-4707-8141-0CD44BCD2FC5}" dt="2023-09-15T10:48:18.270" v="426" actId="20577"/>
          <ac:spMkLst>
            <pc:docMk/>
            <pc:sldMk cId="4024992166" sldId="295"/>
            <ac:spMk id="2" creationId="{00000000-0000-0000-0000-000000000000}"/>
          </ac:spMkLst>
        </pc:spChg>
        <pc:spChg chg="mod">
          <ac:chgData name="Anna Nowak" userId="334533cb-cc58-4939-98c2-1101663233e3" providerId="ADAL" clId="{B7317854-D5D4-4707-8141-0CD44BCD2FC5}" dt="2023-09-15T19:23:06.145" v="506" actId="20577"/>
          <ac:spMkLst>
            <pc:docMk/>
            <pc:sldMk cId="4024992166" sldId="295"/>
            <ac:spMk id="3" creationId="{00000000-0000-0000-0000-000000000000}"/>
          </ac:spMkLst>
        </pc:spChg>
      </pc:sldChg>
      <pc:sldChg chg="modSp">
        <pc:chgData name="Anna Nowak" userId="334533cb-cc58-4939-98c2-1101663233e3" providerId="ADAL" clId="{B7317854-D5D4-4707-8141-0CD44BCD2FC5}" dt="2023-09-15T10:46:26.403" v="425"/>
        <pc:sldMkLst>
          <pc:docMk/>
          <pc:sldMk cId="3483095095" sldId="307"/>
        </pc:sldMkLst>
        <pc:spChg chg="mod">
          <ac:chgData name="Anna Nowak" userId="334533cb-cc58-4939-98c2-1101663233e3" providerId="ADAL" clId="{B7317854-D5D4-4707-8141-0CD44BCD2FC5}" dt="2023-09-15T10:46:26.403" v="425"/>
          <ac:spMkLst>
            <pc:docMk/>
            <pc:sldMk cId="3483095095" sldId="307"/>
            <ac:spMk id="8" creationId="{2D277500-45DE-4899-8146-E2F9E81205E5}"/>
          </ac:spMkLst>
        </pc:spChg>
      </pc:sldChg>
      <pc:sldChg chg="modSp">
        <pc:chgData name="Anna Nowak" userId="334533cb-cc58-4939-98c2-1101663233e3" providerId="ADAL" clId="{B7317854-D5D4-4707-8141-0CD44BCD2FC5}" dt="2023-09-16T02:59:56.766" v="638" actId="20577"/>
        <pc:sldMkLst>
          <pc:docMk/>
          <pc:sldMk cId="271229256" sldId="355"/>
        </pc:sldMkLst>
        <pc:spChg chg="mod">
          <ac:chgData name="Anna Nowak" userId="334533cb-cc58-4939-98c2-1101663233e3" providerId="ADAL" clId="{B7317854-D5D4-4707-8141-0CD44BCD2FC5}" dt="2023-09-15T10:35:37.464" v="140" actId="20577"/>
          <ac:spMkLst>
            <pc:docMk/>
            <pc:sldMk cId="271229256" sldId="355"/>
            <ac:spMk id="2" creationId="{CAD4FDD3-BCFC-4A6F-94A4-2FEF35D73137}"/>
          </ac:spMkLst>
        </pc:spChg>
        <pc:spChg chg="mod">
          <ac:chgData name="Anna Nowak" userId="334533cb-cc58-4939-98c2-1101663233e3" providerId="ADAL" clId="{B7317854-D5D4-4707-8141-0CD44BCD2FC5}" dt="2023-09-16T02:59:56.766" v="638" actId="20577"/>
          <ac:spMkLst>
            <pc:docMk/>
            <pc:sldMk cId="271229256" sldId="355"/>
            <ac:spMk id="3" creationId="{0104F97C-C74E-49D3-B8F6-041C15A5FEC4}"/>
          </ac:spMkLst>
        </pc:spChg>
      </pc:sldChg>
      <pc:sldChg chg="modSp">
        <pc:chgData name="Anna Nowak" userId="334533cb-cc58-4939-98c2-1101663233e3" providerId="ADAL" clId="{B7317854-D5D4-4707-8141-0CD44BCD2FC5}" dt="2023-09-16T03:01:49.291" v="642" actId="20577"/>
        <pc:sldMkLst>
          <pc:docMk/>
          <pc:sldMk cId="632673932" sldId="361"/>
        </pc:sldMkLst>
        <pc:spChg chg="mod">
          <ac:chgData name="Anna Nowak" userId="334533cb-cc58-4939-98c2-1101663233e3" providerId="ADAL" clId="{B7317854-D5D4-4707-8141-0CD44BCD2FC5}" dt="2023-09-15T10:35:17.754" v="112" actId="20577"/>
          <ac:spMkLst>
            <pc:docMk/>
            <pc:sldMk cId="632673932" sldId="361"/>
            <ac:spMk id="2" creationId="{A621C4E2-8821-4179-A258-AA15CA47A116}"/>
          </ac:spMkLst>
        </pc:spChg>
        <pc:spChg chg="mod">
          <ac:chgData name="Anna Nowak" userId="334533cb-cc58-4939-98c2-1101663233e3" providerId="ADAL" clId="{B7317854-D5D4-4707-8141-0CD44BCD2FC5}" dt="2023-09-16T03:01:49.291" v="642" actId="20577"/>
          <ac:spMkLst>
            <pc:docMk/>
            <pc:sldMk cId="632673932" sldId="361"/>
            <ac:spMk id="3" creationId="{31A3066D-8E46-4A85-8452-97C08713EECB}"/>
          </ac:spMkLst>
        </pc:spChg>
      </pc:sldChg>
      <pc:sldChg chg="modSp">
        <pc:chgData name="Anna Nowak" userId="334533cb-cc58-4939-98c2-1101663233e3" providerId="ADAL" clId="{B7317854-D5D4-4707-8141-0CD44BCD2FC5}" dt="2023-09-15T10:45:12.213" v="349" actId="6549"/>
        <pc:sldMkLst>
          <pc:docMk/>
          <pc:sldMk cId="1333788915" sldId="362"/>
        </pc:sldMkLst>
        <pc:spChg chg="mod">
          <ac:chgData name="Anna Nowak" userId="334533cb-cc58-4939-98c2-1101663233e3" providerId="ADAL" clId="{B7317854-D5D4-4707-8141-0CD44BCD2FC5}" dt="2023-09-15T10:45:08.292" v="348" actId="20577"/>
          <ac:spMkLst>
            <pc:docMk/>
            <pc:sldMk cId="1333788915" sldId="362"/>
            <ac:spMk id="2" creationId="{CAD4FDD3-BCFC-4A6F-94A4-2FEF35D73137}"/>
          </ac:spMkLst>
        </pc:spChg>
        <pc:spChg chg="mod">
          <ac:chgData name="Anna Nowak" userId="334533cb-cc58-4939-98c2-1101663233e3" providerId="ADAL" clId="{B7317854-D5D4-4707-8141-0CD44BCD2FC5}" dt="2023-09-15T10:45:12.213" v="349" actId="6549"/>
          <ac:spMkLst>
            <pc:docMk/>
            <pc:sldMk cId="1333788915" sldId="362"/>
            <ac:spMk id="3" creationId="{0104F97C-C74E-49D3-B8F6-041C15A5FEC4}"/>
          </ac:spMkLst>
        </pc:spChg>
      </pc:sldChg>
      <pc:sldChg chg="modSp">
        <pc:chgData name="Anna Nowak" userId="334533cb-cc58-4939-98c2-1101663233e3" providerId="ADAL" clId="{B7317854-D5D4-4707-8141-0CD44BCD2FC5}" dt="2023-09-15T10:46:20.023" v="424" actId="6549"/>
        <pc:sldMkLst>
          <pc:docMk/>
          <pc:sldMk cId="1792011654" sldId="371"/>
        </pc:sldMkLst>
        <pc:spChg chg="mod">
          <ac:chgData name="Anna Nowak" userId="334533cb-cc58-4939-98c2-1101663233e3" providerId="ADAL" clId="{B7317854-D5D4-4707-8141-0CD44BCD2FC5}" dt="2023-09-15T10:46:20.023" v="424" actId="6549"/>
          <ac:spMkLst>
            <pc:docMk/>
            <pc:sldMk cId="1792011654" sldId="371"/>
            <ac:spMk id="3" creationId="{0D86228B-85FB-4EE9-8D99-AE1A07C24B60}"/>
          </ac:spMkLst>
        </pc:spChg>
      </pc:sldChg>
      <pc:sldChg chg="addSp delSp modSp">
        <pc:chgData name="Anna Nowak" userId="334533cb-cc58-4939-98c2-1101663233e3" providerId="ADAL" clId="{B7317854-D5D4-4707-8141-0CD44BCD2FC5}" dt="2023-09-15T19:21:48.997" v="504" actId="20577"/>
        <pc:sldMkLst>
          <pc:docMk/>
          <pc:sldMk cId="1715178880" sldId="373"/>
        </pc:sldMkLst>
        <pc:spChg chg="del">
          <ac:chgData name="Anna Nowak" userId="334533cb-cc58-4939-98c2-1101663233e3" providerId="ADAL" clId="{B7317854-D5D4-4707-8141-0CD44BCD2FC5}" dt="2023-09-15T10:36:44.234" v="234" actId="478"/>
          <ac:spMkLst>
            <pc:docMk/>
            <pc:sldMk cId="1715178880" sldId="373"/>
            <ac:spMk id="2" creationId="{CAD4FDD3-BCFC-4A6F-94A4-2FEF35D73137}"/>
          </ac:spMkLst>
        </pc:spChg>
        <pc:spChg chg="mod">
          <ac:chgData name="Anna Nowak" userId="334533cb-cc58-4939-98c2-1101663233e3" providerId="ADAL" clId="{B7317854-D5D4-4707-8141-0CD44BCD2FC5}" dt="2023-09-15T19:21:48.997" v="504" actId="20577"/>
          <ac:spMkLst>
            <pc:docMk/>
            <pc:sldMk cId="1715178880" sldId="373"/>
            <ac:spMk id="3" creationId="{0104F97C-C74E-49D3-B8F6-041C15A5FEC4}"/>
          </ac:spMkLst>
        </pc:spChg>
        <pc:spChg chg="add mod">
          <ac:chgData name="Anna Nowak" userId="334533cb-cc58-4939-98c2-1101663233e3" providerId="ADAL" clId="{B7317854-D5D4-4707-8141-0CD44BCD2FC5}" dt="2023-09-15T10:36:56.479" v="260" actId="20577"/>
          <ac:spMkLst>
            <pc:docMk/>
            <pc:sldMk cId="1715178880" sldId="373"/>
            <ac:spMk id="6" creationId="{93266E18-F6E3-4CDE-B1C7-77DB32DA4E49}"/>
          </ac:spMkLst>
        </pc:spChg>
      </pc:sldChg>
      <pc:sldChg chg="modSp">
        <pc:chgData name="Anna Nowak" userId="334533cb-cc58-4939-98c2-1101663233e3" providerId="ADAL" clId="{B7317854-D5D4-4707-8141-0CD44BCD2FC5}" dt="2023-09-15T10:45:44.084" v="413" actId="20577"/>
        <pc:sldMkLst>
          <pc:docMk/>
          <pc:sldMk cId="1609132713" sldId="374"/>
        </pc:sldMkLst>
        <pc:spChg chg="mod">
          <ac:chgData name="Anna Nowak" userId="334533cb-cc58-4939-98c2-1101663233e3" providerId="ADAL" clId="{B7317854-D5D4-4707-8141-0CD44BCD2FC5}" dt="2023-09-15T10:45:44.084" v="413" actId="20577"/>
          <ac:spMkLst>
            <pc:docMk/>
            <pc:sldMk cId="1609132713" sldId="374"/>
            <ac:spMk id="2" creationId="{CAD4FDD3-BCFC-4A6F-94A4-2FEF35D73137}"/>
          </ac:spMkLst>
        </pc:spChg>
      </pc:sldChg>
      <pc:sldChg chg="modSp">
        <pc:chgData name="Anna Nowak" userId="334533cb-cc58-4939-98c2-1101663233e3" providerId="ADAL" clId="{B7317854-D5D4-4707-8141-0CD44BCD2FC5}" dt="2023-09-15T10:44:53.253" v="325" actId="6549"/>
        <pc:sldMkLst>
          <pc:docMk/>
          <pc:sldMk cId="2069346999" sldId="375"/>
        </pc:sldMkLst>
        <pc:spChg chg="mod">
          <ac:chgData name="Anna Nowak" userId="334533cb-cc58-4939-98c2-1101663233e3" providerId="ADAL" clId="{B7317854-D5D4-4707-8141-0CD44BCD2FC5}" dt="2023-09-15T10:44:48.063" v="324" actId="20577"/>
          <ac:spMkLst>
            <pc:docMk/>
            <pc:sldMk cId="2069346999" sldId="375"/>
            <ac:spMk id="2" creationId="{A621C4E2-8821-4179-A258-AA15CA47A116}"/>
          </ac:spMkLst>
        </pc:spChg>
        <pc:spChg chg="mod">
          <ac:chgData name="Anna Nowak" userId="334533cb-cc58-4939-98c2-1101663233e3" providerId="ADAL" clId="{B7317854-D5D4-4707-8141-0CD44BCD2FC5}" dt="2023-09-15T10:44:53.253" v="325" actId="6549"/>
          <ac:spMkLst>
            <pc:docMk/>
            <pc:sldMk cId="2069346999" sldId="375"/>
            <ac:spMk id="3" creationId="{31A3066D-8E46-4A85-8452-97C08713EECB}"/>
          </ac:spMkLst>
        </pc:spChg>
      </pc:sldChg>
      <pc:sldChg chg="add">
        <pc:chgData name="Anna Nowak" userId="334533cb-cc58-4939-98c2-1101663233e3" providerId="ADAL" clId="{B7317854-D5D4-4707-8141-0CD44BCD2FC5}" dt="2023-09-15T10:58:32.021" v="429"/>
        <pc:sldMkLst>
          <pc:docMk/>
          <pc:sldMk cId="1849287506" sldId="376"/>
        </pc:sldMkLst>
      </pc:sldChg>
      <pc:sldChg chg="add">
        <pc:chgData name="Anna Nowak" userId="334533cb-cc58-4939-98c2-1101663233e3" providerId="ADAL" clId="{B7317854-D5D4-4707-8141-0CD44BCD2FC5}" dt="2023-09-15T10:58:38.997" v="431"/>
        <pc:sldMkLst>
          <pc:docMk/>
          <pc:sldMk cId="531326384" sldId="378"/>
        </pc:sldMkLst>
      </pc:sldChg>
      <pc:sldChg chg="modSp add">
        <pc:chgData name="Anna Nowak" userId="334533cb-cc58-4939-98c2-1101663233e3" providerId="ADAL" clId="{B7317854-D5D4-4707-8141-0CD44BCD2FC5}" dt="2023-09-15T19:35:23.875" v="591" actId="5793"/>
        <pc:sldMkLst>
          <pc:docMk/>
          <pc:sldMk cId="445835218" sldId="384"/>
        </pc:sldMkLst>
        <pc:spChg chg="mod">
          <ac:chgData name="Anna Nowak" userId="334533cb-cc58-4939-98c2-1101663233e3" providerId="ADAL" clId="{B7317854-D5D4-4707-8141-0CD44BCD2FC5}" dt="2023-09-15T19:21:14.885" v="493" actId="20577"/>
          <ac:spMkLst>
            <pc:docMk/>
            <pc:sldMk cId="445835218" sldId="384"/>
            <ac:spMk id="2" creationId="{A621C4E2-8821-4179-A258-AA15CA47A116}"/>
          </ac:spMkLst>
        </pc:spChg>
        <pc:spChg chg="mod">
          <ac:chgData name="Anna Nowak" userId="334533cb-cc58-4939-98c2-1101663233e3" providerId="ADAL" clId="{B7317854-D5D4-4707-8141-0CD44BCD2FC5}" dt="2023-09-15T19:35:23.875" v="591" actId="5793"/>
          <ac:spMkLst>
            <pc:docMk/>
            <pc:sldMk cId="445835218" sldId="384"/>
            <ac:spMk id="3" creationId="{31A3066D-8E46-4A85-8452-97C08713EECB}"/>
          </ac:spMkLst>
        </pc:spChg>
      </pc:sldChg>
      <pc:sldChg chg="modSp add">
        <pc:chgData name="Anna Nowak" userId="334533cb-cc58-4939-98c2-1101663233e3" providerId="ADAL" clId="{B7317854-D5D4-4707-8141-0CD44BCD2FC5}" dt="2023-09-15T19:38:03.254" v="628" actId="20577"/>
        <pc:sldMkLst>
          <pc:docMk/>
          <pc:sldMk cId="994034304" sldId="385"/>
        </pc:sldMkLst>
        <pc:spChg chg="mod">
          <ac:chgData name="Anna Nowak" userId="334533cb-cc58-4939-98c2-1101663233e3" providerId="ADAL" clId="{B7317854-D5D4-4707-8141-0CD44BCD2FC5}" dt="2023-09-15T19:38:03.254" v="628" actId="20577"/>
          <ac:spMkLst>
            <pc:docMk/>
            <pc:sldMk cId="994034304" sldId="385"/>
            <ac:spMk id="2" creationId="{121F5D52-2838-41BB-ABBF-D1B94DB35991}"/>
          </ac:spMkLst>
        </pc:spChg>
        <pc:spChg chg="mod">
          <ac:chgData name="Anna Nowak" userId="334533cb-cc58-4939-98c2-1101663233e3" providerId="ADAL" clId="{B7317854-D5D4-4707-8141-0CD44BCD2FC5}" dt="2023-09-15T19:37:44.845" v="594" actId="6549"/>
          <ac:spMkLst>
            <pc:docMk/>
            <pc:sldMk cId="994034304" sldId="385"/>
            <ac:spMk id="3" creationId="{B2CA8011-5115-4BBF-A30F-56837E74B6D2}"/>
          </ac:spMkLst>
        </pc:spChg>
      </pc:sldChg>
      <pc:sldChg chg="modSp add">
        <pc:chgData name="Anna Nowak" userId="334533cb-cc58-4939-98c2-1101663233e3" providerId="ADAL" clId="{B7317854-D5D4-4707-8141-0CD44BCD2FC5}" dt="2023-09-16T03:03:15.946" v="655"/>
        <pc:sldMkLst>
          <pc:docMk/>
          <pc:sldMk cId="2923961532" sldId="386"/>
        </pc:sldMkLst>
        <pc:spChg chg="mod">
          <ac:chgData name="Anna Nowak" userId="334533cb-cc58-4939-98c2-1101663233e3" providerId="ADAL" clId="{B7317854-D5D4-4707-8141-0CD44BCD2FC5}" dt="2023-09-16T03:02:29.447" v="653" actId="20577"/>
          <ac:spMkLst>
            <pc:docMk/>
            <pc:sldMk cId="2923961532" sldId="386"/>
            <ac:spMk id="2" creationId="{A621C4E2-8821-4179-A258-AA15CA47A116}"/>
          </ac:spMkLst>
        </pc:spChg>
        <pc:spChg chg="mod">
          <ac:chgData name="Anna Nowak" userId="334533cb-cc58-4939-98c2-1101663233e3" providerId="ADAL" clId="{B7317854-D5D4-4707-8141-0CD44BCD2FC5}" dt="2023-09-16T03:03:15.946" v="655"/>
          <ac:spMkLst>
            <pc:docMk/>
            <pc:sldMk cId="2923961532" sldId="386"/>
            <ac:spMk id="3" creationId="{31A3066D-8E46-4A85-8452-97C08713EECB}"/>
          </ac:spMkLst>
        </pc:spChg>
      </pc:sldChg>
      <pc:sldChg chg="modSp add">
        <pc:chgData name="Anna Nowak" userId="334533cb-cc58-4939-98c2-1101663233e3" providerId="ADAL" clId="{B7317854-D5D4-4707-8141-0CD44BCD2FC5}" dt="2023-09-16T03:16:29.528" v="659"/>
        <pc:sldMkLst>
          <pc:docMk/>
          <pc:sldMk cId="1008060576" sldId="387"/>
        </pc:sldMkLst>
        <pc:spChg chg="mod">
          <ac:chgData name="Anna Nowak" userId="334533cb-cc58-4939-98c2-1101663233e3" providerId="ADAL" clId="{B7317854-D5D4-4707-8141-0CD44BCD2FC5}" dt="2023-09-16T03:16:29.528" v="659"/>
          <ac:spMkLst>
            <pc:docMk/>
            <pc:sldMk cId="1008060576" sldId="387"/>
            <ac:spMk id="3" creationId="{782988BA-924E-4E70-828E-1AF16B16AC3F}"/>
          </ac:spMkLst>
        </pc:spChg>
      </pc:sldChg>
    </pc:docChg>
  </pc:docChgLst>
  <pc:docChgLst>
    <pc:chgData name="Anna Nowak" userId="334533cb-cc58-4939-98c2-1101663233e3" providerId="ADAL" clId="{4F1F7362-D4BC-455B-B30A-6201FA1E548B}"/>
    <pc:docChg chg="undo custSel addSld delSld modSld sldOrd">
      <pc:chgData name="Anna Nowak" userId="334533cb-cc58-4939-98c2-1101663233e3" providerId="ADAL" clId="{4F1F7362-D4BC-455B-B30A-6201FA1E548B}" dt="2023-10-12T08:59:38.428" v="3939" actId="20577"/>
      <pc:docMkLst>
        <pc:docMk/>
      </pc:docMkLst>
      <pc:sldChg chg="modSp del">
        <pc:chgData name="Anna Nowak" userId="334533cb-cc58-4939-98c2-1101663233e3" providerId="ADAL" clId="{4F1F7362-D4BC-455B-B30A-6201FA1E548B}" dt="2023-10-11T17:59:05.973" v="3283" actId="2696"/>
        <pc:sldMkLst>
          <pc:docMk/>
          <pc:sldMk cId="2409024319" sldId="296"/>
        </pc:sldMkLst>
        <pc:spChg chg="mod">
          <ac:chgData name="Anna Nowak" userId="334533cb-cc58-4939-98c2-1101663233e3" providerId="ADAL" clId="{4F1F7362-D4BC-455B-B30A-6201FA1E548B}" dt="2023-10-05T06:52:43.061" v="919" actId="20577"/>
          <ac:spMkLst>
            <pc:docMk/>
            <pc:sldMk cId="2409024319" sldId="296"/>
            <ac:spMk id="2" creationId="{CAD4FDD3-BCFC-4A6F-94A4-2FEF35D73137}"/>
          </ac:spMkLst>
        </pc:spChg>
        <pc:spChg chg="mod">
          <ac:chgData name="Anna Nowak" userId="334533cb-cc58-4939-98c2-1101663233e3" providerId="ADAL" clId="{4F1F7362-D4BC-455B-B30A-6201FA1E548B}" dt="2023-10-11T17:17:33.571" v="2799" actId="20577"/>
          <ac:spMkLst>
            <pc:docMk/>
            <pc:sldMk cId="2409024319" sldId="296"/>
            <ac:spMk id="3" creationId="{0104F97C-C74E-49D3-B8F6-041C15A5FEC4}"/>
          </ac:spMkLst>
        </pc:spChg>
      </pc:sldChg>
      <pc:sldChg chg="modSp modAnim">
        <pc:chgData name="Anna Nowak" userId="334533cb-cc58-4939-98c2-1101663233e3" providerId="ADAL" clId="{4F1F7362-D4BC-455B-B30A-6201FA1E548B}" dt="2023-10-11T17:09:33.020" v="2744"/>
        <pc:sldMkLst>
          <pc:docMk/>
          <pc:sldMk cId="271229256" sldId="355"/>
        </pc:sldMkLst>
        <pc:spChg chg="mod">
          <ac:chgData name="Anna Nowak" userId="334533cb-cc58-4939-98c2-1101663233e3" providerId="ADAL" clId="{4F1F7362-D4BC-455B-B30A-6201FA1E548B}" dt="2023-10-11T17:08:57.563" v="2739" actId="20577"/>
          <ac:spMkLst>
            <pc:docMk/>
            <pc:sldMk cId="271229256" sldId="355"/>
            <ac:spMk id="3" creationId="{0104F97C-C74E-49D3-B8F6-041C15A5FEC4}"/>
          </ac:spMkLst>
        </pc:spChg>
      </pc:sldChg>
      <pc:sldChg chg="addSp modSp modAnim">
        <pc:chgData name="Anna Nowak" userId="334533cb-cc58-4939-98c2-1101663233e3" providerId="ADAL" clId="{4F1F7362-D4BC-455B-B30A-6201FA1E548B}" dt="2023-10-12T06:44:16.071" v="3805" actId="20577"/>
        <pc:sldMkLst>
          <pc:docMk/>
          <pc:sldMk cId="632673932" sldId="361"/>
        </pc:sldMkLst>
        <pc:spChg chg="mod">
          <ac:chgData name="Anna Nowak" userId="334533cb-cc58-4939-98c2-1101663233e3" providerId="ADAL" clId="{4F1F7362-D4BC-455B-B30A-6201FA1E548B}" dt="2023-10-11T17:06:03.287" v="2633" actId="20577"/>
          <ac:spMkLst>
            <pc:docMk/>
            <pc:sldMk cId="632673932" sldId="361"/>
            <ac:spMk id="2" creationId="{A621C4E2-8821-4179-A258-AA15CA47A116}"/>
          </ac:spMkLst>
        </pc:spChg>
        <pc:spChg chg="mod">
          <ac:chgData name="Anna Nowak" userId="334533cb-cc58-4939-98c2-1101663233e3" providerId="ADAL" clId="{4F1F7362-D4BC-455B-B30A-6201FA1E548B}" dt="2023-10-12T06:44:16.071" v="3805" actId="20577"/>
          <ac:spMkLst>
            <pc:docMk/>
            <pc:sldMk cId="632673932" sldId="361"/>
            <ac:spMk id="3" creationId="{31A3066D-8E46-4A85-8452-97C08713EECB}"/>
          </ac:spMkLst>
        </pc:spChg>
        <pc:cxnChg chg="add mod">
          <ac:chgData name="Anna Nowak" userId="334533cb-cc58-4939-98c2-1101663233e3" providerId="ADAL" clId="{4F1F7362-D4BC-455B-B30A-6201FA1E548B}" dt="2023-10-11T17:12:42.515" v="2756" actId="13822"/>
          <ac:cxnSpMkLst>
            <pc:docMk/>
            <pc:sldMk cId="632673932" sldId="361"/>
            <ac:cxnSpMk id="5" creationId="{2C3FBDBD-7765-42F8-9C17-D4A4ACD8F5CC}"/>
          </ac:cxnSpMkLst>
        </pc:cxnChg>
        <pc:cxnChg chg="add mod">
          <ac:chgData name="Anna Nowak" userId="334533cb-cc58-4939-98c2-1101663233e3" providerId="ADAL" clId="{4F1F7362-D4BC-455B-B30A-6201FA1E548B}" dt="2023-10-11T17:13:20.395" v="2758" actId="13822"/>
          <ac:cxnSpMkLst>
            <pc:docMk/>
            <pc:sldMk cId="632673932" sldId="361"/>
            <ac:cxnSpMk id="7" creationId="{B8F9DDD0-08D2-471D-ACE7-D00413BCF883}"/>
          </ac:cxnSpMkLst>
        </pc:cxnChg>
      </pc:sldChg>
      <pc:sldChg chg="modSp">
        <pc:chgData name="Anna Nowak" userId="334533cb-cc58-4939-98c2-1101663233e3" providerId="ADAL" clId="{4F1F7362-D4BC-455B-B30A-6201FA1E548B}" dt="2023-10-11T17:55:18.532" v="3121" actId="20577"/>
        <pc:sldMkLst>
          <pc:docMk/>
          <pc:sldMk cId="1333788915" sldId="362"/>
        </pc:sldMkLst>
        <pc:spChg chg="mod">
          <ac:chgData name="Anna Nowak" userId="334533cb-cc58-4939-98c2-1101663233e3" providerId="ADAL" clId="{4F1F7362-D4BC-455B-B30A-6201FA1E548B}" dt="2023-10-11T17:55:18.532" v="3121" actId="20577"/>
          <ac:spMkLst>
            <pc:docMk/>
            <pc:sldMk cId="1333788915" sldId="362"/>
            <ac:spMk id="3" creationId="{0104F97C-C74E-49D3-B8F6-041C15A5FEC4}"/>
          </ac:spMkLst>
        </pc:spChg>
      </pc:sldChg>
      <pc:sldChg chg="modSp modAnim">
        <pc:chgData name="Anna Nowak" userId="334533cb-cc58-4939-98c2-1101663233e3" providerId="ADAL" clId="{4F1F7362-D4BC-455B-B30A-6201FA1E548B}" dt="2023-10-12T07:16:33.142" v="3849" actId="20577"/>
        <pc:sldMkLst>
          <pc:docMk/>
          <pc:sldMk cId="1792011654" sldId="371"/>
        </pc:sldMkLst>
        <pc:spChg chg="mod">
          <ac:chgData name="Anna Nowak" userId="334533cb-cc58-4939-98c2-1101663233e3" providerId="ADAL" clId="{4F1F7362-D4BC-455B-B30A-6201FA1E548B}" dt="2023-10-07T10:43:45.567" v="1344" actId="20577"/>
          <ac:spMkLst>
            <pc:docMk/>
            <pc:sldMk cId="1792011654" sldId="371"/>
            <ac:spMk id="2" creationId="{0EF11F3B-90F1-45E6-B868-324355291A35}"/>
          </ac:spMkLst>
        </pc:spChg>
        <pc:spChg chg="mod">
          <ac:chgData name="Anna Nowak" userId="334533cb-cc58-4939-98c2-1101663233e3" providerId="ADAL" clId="{4F1F7362-D4BC-455B-B30A-6201FA1E548B}" dt="2023-10-12T07:16:33.142" v="3849" actId="20577"/>
          <ac:spMkLst>
            <pc:docMk/>
            <pc:sldMk cId="1792011654" sldId="371"/>
            <ac:spMk id="3" creationId="{0D86228B-85FB-4EE9-8D99-AE1A07C24B60}"/>
          </ac:spMkLst>
        </pc:spChg>
      </pc:sldChg>
      <pc:sldChg chg="modSp">
        <pc:chgData name="Anna Nowak" userId="334533cb-cc58-4939-98c2-1101663233e3" providerId="ADAL" clId="{4F1F7362-D4BC-455B-B30A-6201FA1E548B}" dt="2023-10-12T06:59:12.049" v="3808" actId="20577"/>
        <pc:sldMkLst>
          <pc:docMk/>
          <pc:sldMk cId="1715178880" sldId="373"/>
        </pc:sldMkLst>
        <pc:spChg chg="mod">
          <ac:chgData name="Anna Nowak" userId="334533cb-cc58-4939-98c2-1101663233e3" providerId="ADAL" clId="{4F1F7362-D4BC-455B-B30A-6201FA1E548B}" dt="2023-10-12T06:59:12.049" v="3808" actId="20577"/>
          <ac:spMkLst>
            <pc:docMk/>
            <pc:sldMk cId="1715178880" sldId="373"/>
            <ac:spMk id="3" creationId="{0104F97C-C74E-49D3-B8F6-041C15A5FEC4}"/>
          </ac:spMkLst>
        </pc:spChg>
      </pc:sldChg>
      <pc:sldChg chg="addSp modSp">
        <pc:chgData name="Anna Nowak" userId="334533cb-cc58-4939-98c2-1101663233e3" providerId="ADAL" clId="{4F1F7362-D4BC-455B-B30A-6201FA1E548B}" dt="2023-10-11T17:59:24.279" v="3294" actId="20577"/>
        <pc:sldMkLst>
          <pc:docMk/>
          <pc:sldMk cId="1609132713" sldId="374"/>
        </pc:sldMkLst>
        <pc:spChg chg="mod">
          <ac:chgData name="Anna Nowak" userId="334533cb-cc58-4939-98c2-1101663233e3" providerId="ADAL" clId="{4F1F7362-D4BC-455B-B30A-6201FA1E548B}" dt="2023-10-11T17:59:24.279" v="3294" actId="20577"/>
          <ac:spMkLst>
            <pc:docMk/>
            <pc:sldMk cId="1609132713" sldId="374"/>
            <ac:spMk id="2" creationId="{CAD4FDD3-BCFC-4A6F-94A4-2FEF35D73137}"/>
          </ac:spMkLst>
        </pc:spChg>
        <pc:spChg chg="mod">
          <ac:chgData name="Anna Nowak" userId="334533cb-cc58-4939-98c2-1101663233e3" providerId="ADAL" clId="{4F1F7362-D4BC-455B-B30A-6201FA1E548B}" dt="2023-10-07T15:05:39.175" v="1931" actId="6549"/>
          <ac:spMkLst>
            <pc:docMk/>
            <pc:sldMk cId="1609132713" sldId="374"/>
            <ac:spMk id="3" creationId="{0104F97C-C74E-49D3-B8F6-041C15A5FEC4}"/>
          </ac:spMkLst>
        </pc:spChg>
        <pc:picChg chg="add mod">
          <ac:chgData name="Anna Nowak" userId="334533cb-cc58-4939-98c2-1101663233e3" providerId="ADAL" clId="{4F1F7362-D4BC-455B-B30A-6201FA1E548B}" dt="2023-10-07T15:11:42.423" v="1940" actId="1076"/>
          <ac:picMkLst>
            <pc:docMk/>
            <pc:sldMk cId="1609132713" sldId="374"/>
            <ac:picMk id="5" creationId="{11ABCD23-A5BC-4FF9-BABE-1AD46043D0AF}"/>
          </ac:picMkLst>
        </pc:picChg>
        <pc:picChg chg="add mod">
          <ac:chgData name="Anna Nowak" userId="334533cb-cc58-4939-98c2-1101663233e3" providerId="ADAL" clId="{4F1F7362-D4BC-455B-B30A-6201FA1E548B}" dt="2023-10-07T15:11:44.350" v="1941" actId="1076"/>
          <ac:picMkLst>
            <pc:docMk/>
            <pc:sldMk cId="1609132713" sldId="374"/>
            <ac:picMk id="1026" creationId="{DDEDCDB9-76EA-4C0D-A6BF-ADDCE24043E8}"/>
          </ac:picMkLst>
        </pc:picChg>
      </pc:sldChg>
      <pc:sldChg chg="modSp">
        <pc:chgData name="Anna Nowak" userId="334533cb-cc58-4939-98c2-1101663233e3" providerId="ADAL" clId="{4F1F7362-D4BC-455B-B30A-6201FA1E548B}" dt="2023-10-12T08:59:38.428" v="3939" actId="20577"/>
        <pc:sldMkLst>
          <pc:docMk/>
          <pc:sldMk cId="2069346999" sldId="375"/>
        </pc:sldMkLst>
        <pc:spChg chg="mod">
          <ac:chgData name="Anna Nowak" userId="334533cb-cc58-4939-98c2-1101663233e3" providerId="ADAL" clId="{4F1F7362-D4BC-455B-B30A-6201FA1E548B}" dt="2023-10-12T08:59:38.428" v="3939" actId="20577"/>
          <ac:spMkLst>
            <pc:docMk/>
            <pc:sldMk cId="2069346999" sldId="375"/>
            <ac:spMk id="2" creationId="{A621C4E2-8821-4179-A258-AA15CA47A116}"/>
          </ac:spMkLst>
        </pc:spChg>
        <pc:spChg chg="mod">
          <ac:chgData name="Anna Nowak" userId="334533cb-cc58-4939-98c2-1101663233e3" providerId="ADAL" clId="{4F1F7362-D4BC-455B-B30A-6201FA1E548B}" dt="2023-10-11T17:53:26.946" v="3080" actId="313"/>
          <ac:spMkLst>
            <pc:docMk/>
            <pc:sldMk cId="2069346999" sldId="375"/>
            <ac:spMk id="3" creationId="{31A3066D-8E46-4A85-8452-97C08713EECB}"/>
          </ac:spMkLst>
        </pc:spChg>
      </pc:sldChg>
      <pc:sldChg chg="addSp delSp modSp">
        <pc:chgData name="Anna Nowak" userId="334533cb-cc58-4939-98c2-1101663233e3" providerId="ADAL" clId="{4F1F7362-D4BC-455B-B30A-6201FA1E548B}" dt="2023-10-07T10:45:41.452" v="1346" actId="20577"/>
        <pc:sldMkLst>
          <pc:docMk/>
          <pc:sldMk cId="1849287506" sldId="376"/>
        </pc:sldMkLst>
        <pc:spChg chg="mod">
          <ac:chgData name="Anna Nowak" userId="334533cb-cc58-4939-98c2-1101663233e3" providerId="ADAL" clId="{4F1F7362-D4BC-455B-B30A-6201FA1E548B}" dt="2023-10-04T16:38:33.476" v="678" actId="1076"/>
          <ac:spMkLst>
            <pc:docMk/>
            <pc:sldMk cId="1849287506" sldId="376"/>
            <ac:spMk id="2" creationId="{CAD4FDD3-BCFC-4A6F-94A4-2FEF35D73137}"/>
          </ac:spMkLst>
        </pc:spChg>
        <pc:spChg chg="mod">
          <ac:chgData name="Anna Nowak" userId="334533cb-cc58-4939-98c2-1101663233e3" providerId="ADAL" clId="{4F1F7362-D4BC-455B-B30A-6201FA1E548B}" dt="2023-10-07T10:45:41.452" v="1346" actId="20577"/>
          <ac:spMkLst>
            <pc:docMk/>
            <pc:sldMk cId="1849287506" sldId="376"/>
            <ac:spMk id="3" creationId="{0104F97C-C74E-49D3-B8F6-041C15A5FEC4}"/>
          </ac:spMkLst>
        </pc:spChg>
        <pc:spChg chg="add del mod">
          <ac:chgData name="Anna Nowak" userId="334533cb-cc58-4939-98c2-1101663233e3" providerId="ADAL" clId="{4F1F7362-D4BC-455B-B30A-6201FA1E548B}" dt="2023-10-04T16:39:15.898" v="682"/>
          <ac:spMkLst>
            <pc:docMk/>
            <pc:sldMk cId="1849287506" sldId="376"/>
            <ac:spMk id="5" creationId="{8B624355-6D49-4ED1-920A-FBD7FA87CB0D}"/>
          </ac:spMkLst>
        </pc:spChg>
      </pc:sldChg>
      <pc:sldChg chg="modSp ord">
        <pc:chgData name="Anna Nowak" userId="334533cb-cc58-4939-98c2-1101663233e3" providerId="ADAL" clId="{4F1F7362-D4BC-455B-B30A-6201FA1E548B}" dt="2023-10-05T06:48:56.970" v="878"/>
        <pc:sldMkLst>
          <pc:docMk/>
          <pc:sldMk cId="531326384" sldId="378"/>
        </pc:sldMkLst>
        <pc:spChg chg="mod">
          <ac:chgData name="Anna Nowak" userId="334533cb-cc58-4939-98c2-1101663233e3" providerId="ADAL" clId="{4F1F7362-D4BC-455B-B30A-6201FA1E548B}" dt="2023-10-05T06:47:41.608" v="874" actId="20577"/>
          <ac:spMkLst>
            <pc:docMk/>
            <pc:sldMk cId="531326384" sldId="378"/>
            <ac:spMk id="2" creationId="{CAD4FDD3-BCFC-4A6F-94A4-2FEF35D73137}"/>
          </ac:spMkLst>
        </pc:spChg>
        <pc:spChg chg="mod">
          <ac:chgData name="Anna Nowak" userId="334533cb-cc58-4939-98c2-1101663233e3" providerId="ADAL" clId="{4F1F7362-D4BC-455B-B30A-6201FA1E548B}" dt="2023-10-05T06:48:40.914" v="877" actId="27636"/>
          <ac:spMkLst>
            <pc:docMk/>
            <pc:sldMk cId="531326384" sldId="378"/>
            <ac:spMk id="3" creationId="{0104F97C-C74E-49D3-B8F6-041C15A5FEC4}"/>
          </ac:spMkLst>
        </pc:spChg>
      </pc:sldChg>
      <pc:sldChg chg="modSp">
        <pc:chgData name="Anna Nowak" userId="334533cb-cc58-4939-98c2-1101663233e3" providerId="ADAL" clId="{4F1F7362-D4BC-455B-B30A-6201FA1E548B}" dt="2023-10-12T06:59:54.066" v="3812" actId="207"/>
        <pc:sldMkLst>
          <pc:docMk/>
          <pc:sldMk cId="445835218" sldId="384"/>
        </pc:sldMkLst>
        <pc:spChg chg="mod">
          <ac:chgData name="Anna Nowak" userId="334533cb-cc58-4939-98c2-1101663233e3" providerId="ADAL" clId="{4F1F7362-D4BC-455B-B30A-6201FA1E548B}" dt="2023-10-12T06:59:54.066" v="3812" actId="207"/>
          <ac:spMkLst>
            <pc:docMk/>
            <pc:sldMk cId="445835218" sldId="384"/>
            <ac:spMk id="3" creationId="{31A3066D-8E46-4A85-8452-97C08713EECB}"/>
          </ac:spMkLst>
        </pc:spChg>
      </pc:sldChg>
      <pc:sldChg chg="modSp">
        <pc:chgData name="Anna Nowak" userId="334533cb-cc58-4939-98c2-1101663233e3" providerId="ADAL" clId="{4F1F7362-D4BC-455B-B30A-6201FA1E548B}" dt="2023-10-11T17:50:09.882" v="3075" actId="255"/>
        <pc:sldMkLst>
          <pc:docMk/>
          <pc:sldMk cId="994034304" sldId="385"/>
        </pc:sldMkLst>
        <pc:spChg chg="mod">
          <ac:chgData name="Anna Nowak" userId="334533cb-cc58-4939-98c2-1101663233e3" providerId="ADAL" clId="{4F1F7362-D4BC-455B-B30A-6201FA1E548B}" dt="2023-09-28T18:02:13.647" v="530" actId="20577"/>
          <ac:spMkLst>
            <pc:docMk/>
            <pc:sldMk cId="994034304" sldId="385"/>
            <ac:spMk id="2" creationId="{121F5D52-2838-41BB-ABBF-D1B94DB35991}"/>
          </ac:spMkLst>
        </pc:spChg>
        <pc:spChg chg="mod">
          <ac:chgData name="Anna Nowak" userId="334533cb-cc58-4939-98c2-1101663233e3" providerId="ADAL" clId="{4F1F7362-D4BC-455B-B30A-6201FA1E548B}" dt="2023-10-11T17:50:09.882" v="3075" actId="255"/>
          <ac:spMkLst>
            <pc:docMk/>
            <pc:sldMk cId="994034304" sldId="385"/>
            <ac:spMk id="3" creationId="{B2CA8011-5115-4BBF-A30F-56837E74B6D2}"/>
          </ac:spMkLst>
        </pc:spChg>
      </pc:sldChg>
      <pc:sldChg chg="modSp">
        <pc:chgData name="Anna Nowak" userId="334533cb-cc58-4939-98c2-1101663233e3" providerId="ADAL" clId="{4F1F7362-D4BC-455B-B30A-6201FA1E548B}" dt="2023-10-12T08:54:47.193" v="3938" actId="20577"/>
        <pc:sldMkLst>
          <pc:docMk/>
          <pc:sldMk cId="2923961532" sldId="386"/>
        </pc:sldMkLst>
        <pc:spChg chg="mod">
          <ac:chgData name="Anna Nowak" userId="334533cb-cc58-4939-98c2-1101663233e3" providerId="ADAL" clId="{4F1F7362-D4BC-455B-B30A-6201FA1E548B}" dt="2023-10-12T08:54:47.193" v="3938" actId="20577"/>
          <ac:spMkLst>
            <pc:docMk/>
            <pc:sldMk cId="2923961532" sldId="386"/>
            <ac:spMk id="2" creationId="{A621C4E2-8821-4179-A258-AA15CA47A116}"/>
          </ac:spMkLst>
        </pc:spChg>
        <pc:spChg chg="mod">
          <ac:chgData name="Anna Nowak" userId="334533cb-cc58-4939-98c2-1101663233e3" providerId="ADAL" clId="{4F1F7362-D4BC-455B-B30A-6201FA1E548B}" dt="2023-10-11T17:48:32.364" v="3070" actId="207"/>
          <ac:spMkLst>
            <pc:docMk/>
            <pc:sldMk cId="2923961532" sldId="386"/>
            <ac:spMk id="3" creationId="{31A3066D-8E46-4A85-8452-97C08713EECB}"/>
          </ac:spMkLst>
        </pc:spChg>
      </pc:sldChg>
      <pc:sldChg chg="modSp">
        <pc:chgData name="Anna Nowak" userId="334533cb-cc58-4939-98c2-1101663233e3" providerId="ADAL" clId="{4F1F7362-D4BC-455B-B30A-6201FA1E548B}" dt="2023-10-11T17:49:34.190" v="3073" actId="5793"/>
        <pc:sldMkLst>
          <pc:docMk/>
          <pc:sldMk cId="1008060576" sldId="387"/>
        </pc:sldMkLst>
        <pc:spChg chg="mod">
          <ac:chgData name="Anna Nowak" userId="334533cb-cc58-4939-98c2-1101663233e3" providerId="ADAL" clId="{4F1F7362-D4BC-455B-B30A-6201FA1E548B}" dt="2023-10-04T16:06:12.305" v="549" actId="20577"/>
          <ac:spMkLst>
            <pc:docMk/>
            <pc:sldMk cId="1008060576" sldId="387"/>
            <ac:spMk id="2" creationId="{90F903E6-11E8-4E21-9C4D-7317C86080ED}"/>
          </ac:spMkLst>
        </pc:spChg>
        <pc:spChg chg="mod">
          <ac:chgData name="Anna Nowak" userId="334533cb-cc58-4939-98c2-1101663233e3" providerId="ADAL" clId="{4F1F7362-D4BC-455B-B30A-6201FA1E548B}" dt="2023-10-11T17:49:34.190" v="3073" actId="5793"/>
          <ac:spMkLst>
            <pc:docMk/>
            <pc:sldMk cId="1008060576" sldId="387"/>
            <ac:spMk id="3" creationId="{782988BA-924E-4E70-828E-1AF16B16AC3F}"/>
          </ac:spMkLst>
        </pc:spChg>
      </pc:sldChg>
      <pc:sldChg chg="addSp delSp modSp add">
        <pc:chgData name="Anna Nowak" userId="334533cb-cc58-4939-98c2-1101663233e3" providerId="ADAL" clId="{4F1F7362-D4BC-455B-B30A-6201FA1E548B}" dt="2023-10-07T10:53:51.472" v="1432" actId="113"/>
        <pc:sldMkLst>
          <pc:docMk/>
          <pc:sldMk cId="2377651193" sldId="388"/>
        </pc:sldMkLst>
        <pc:spChg chg="mod">
          <ac:chgData name="Anna Nowak" userId="334533cb-cc58-4939-98c2-1101663233e3" providerId="ADAL" clId="{4F1F7362-D4BC-455B-B30A-6201FA1E548B}" dt="2023-10-07T10:53:51.472" v="1432" actId="113"/>
          <ac:spMkLst>
            <pc:docMk/>
            <pc:sldMk cId="2377651193" sldId="388"/>
            <ac:spMk id="2" creationId="{4CA07794-824A-495C-A3AA-1E7D6D4C4793}"/>
          </ac:spMkLst>
        </pc:spChg>
        <pc:spChg chg="del">
          <ac:chgData name="Anna Nowak" userId="334533cb-cc58-4939-98c2-1101663233e3" providerId="ADAL" clId="{4F1F7362-D4BC-455B-B30A-6201FA1E548B}" dt="2023-09-28T16:04:39.407" v="1"/>
          <ac:spMkLst>
            <pc:docMk/>
            <pc:sldMk cId="2377651193" sldId="388"/>
            <ac:spMk id="3" creationId="{27F371A0-F0DE-4484-B7FC-B658C8050182}"/>
          </ac:spMkLst>
        </pc:spChg>
        <pc:picChg chg="add mod">
          <ac:chgData name="Anna Nowak" userId="334533cb-cc58-4939-98c2-1101663233e3" providerId="ADAL" clId="{4F1F7362-D4BC-455B-B30A-6201FA1E548B}" dt="2023-09-28T16:04:39.407" v="1"/>
          <ac:picMkLst>
            <pc:docMk/>
            <pc:sldMk cId="2377651193" sldId="388"/>
            <ac:picMk id="4" creationId="{7EB47CB3-F6D1-4B59-9C27-05B1A41C0170}"/>
          </ac:picMkLst>
        </pc:picChg>
      </pc:sldChg>
      <pc:sldChg chg="modSp add modAnim">
        <pc:chgData name="Anna Nowak" userId="334533cb-cc58-4939-98c2-1101663233e3" providerId="ADAL" clId="{4F1F7362-D4BC-455B-B30A-6201FA1E548B}" dt="2023-10-11T17:46:12.717" v="3054"/>
        <pc:sldMkLst>
          <pc:docMk/>
          <pc:sldMk cId="4062039588" sldId="389"/>
        </pc:sldMkLst>
        <pc:spChg chg="mod">
          <ac:chgData name="Anna Nowak" userId="334533cb-cc58-4939-98c2-1101663233e3" providerId="ADAL" clId="{4F1F7362-D4BC-455B-B30A-6201FA1E548B}" dt="2023-09-28T16:05:19.132" v="29" actId="20577"/>
          <ac:spMkLst>
            <pc:docMk/>
            <pc:sldMk cId="4062039588" sldId="389"/>
            <ac:spMk id="2" creationId="{A621C4E2-8821-4179-A258-AA15CA47A116}"/>
          </ac:spMkLst>
        </pc:spChg>
        <pc:spChg chg="mod">
          <ac:chgData name="Anna Nowak" userId="334533cb-cc58-4939-98c2-1101663233e3" providerId="ADAL" clId="{4F1F7362-D4BC-455B-B30A-6201FA1E548B}" dt="2023-10-11T17:44:50.077" v="3045" actId="207"/>
          <ac:spMkLst>
            <pc:docMk/>
            <pc:sldMk cId="4062039588" sldId="389"/>
            <ac:spMk id="3" creationId="{31A3066D-8E46-4A85-8452-97C08713EECB}"/>
          </ac:spMkLst>
        </pc:spChg>
      </pc:sldChg>
      <pc:sldChg chg="modSp add ord">
        <pc:chgData name="Anna Nowak" userId="334533cb-cc58-4939-98c2-1101663233e3" providerId="ADAL" clId="{4F1F7362-D4BC-455B-B30A-6201FA1E548B}" dt="2023-10-12T08:53:03.803" v="3853" actId="207"/>
        <pc:sldMkLst>
          <pc:docMk/>
          <pc:sldMk cId="1611830710" sldId="390"/>
        </pc:sldMkLst>
        <pc:spChg chg="mod">
          <ac:chgData name="Anna Nowak" userId="334533cb-cc58-4939-98c2-1101663233e3" providerId="ADAL" clId="{4F1F7362-D4BC-455B-B30A-6201FA1E548B}" dt="2023-09-28T16:58:40.384" v="382" actId="20577"/>
          <ac:spMkLst>
            <pc:docMk/>
            <pc:sldMk cId="1611830710" sldId="390"/>
            <ac:spMk id="2" creationId="{CAD4FDD3-BCFC-4A6F-94A4-2FEF35D73137}"/>
          </ac:spMkLst>
        </pc:spChg>
        <pc:spChg chg="mod">
          <ac:chgData name="Anna Nowak" userId="334533cb-cc58-4939-98c2-1101663233e3" providerId="ADAL" clId="{4F1F7362-D4BC-455B-B30A-6201FA1E548B}" dt="2023-10-12T08:53:03.803" v="3853" actId="207"/>
          <ac:spMkLst>
            <pc:docMk/>
            <pc:sldMk cId="1611830710" sldId="390"/>
            <ac:spMk id="3" creationId="{0104F97C-C74E-49D3-B8F6-041C15A5FEC4}"/>
          </ac:spMkLst>
        </pc:spChg>
      </pc:sldChg>
      <pc:sldChg chg="addSp delSp modSp add">
        <pc:chgData name="Anna Nowak" userId="334533cb-cc58-4939-98c2-1101663233e3" providerId="ADAL" clId="{4F1F7362-D4BC-455B-B30A-6201FA1E548B}" dt="2023-09-28T16:40:11.827" v="344" actId="14100"/>
        <pc:sldMkLst>
          <pc:docMk/>
          <pc:sldMk cId="3509521223" sldId="391"/>
        </pc:sldMkLst>
        <pc:spChg chg="del">
          <ac:chgData name="Anna Nowak" userId="334533cb-cc58-4939-98c2-1101663233e3" providerId="ADAL" clId="{4F1F7362-D4BC-455B-B30A-6201FA1E548B}" dt="2023-09-28T16:39:48.583" v="339"/>
          <ac:spMkLst>
            <pc:docMk/>
            <pc:sldMk cId="3509521223" sldId="391"/>
            <ac:spMk id="3" creationId="{97DE7B38-2DF2-4E08-8777-971F483AEC65}"/>
          </ac:spMkLst>
        </pc:spChg>
        <pc:picChg chg="add mod">
          <ac:chgData name="Anna Nowak" userId="334533cb-cc58-4939-98c2-1101663233e3" providerId="ADAL" clId="{4F1F7362-D4BC-455B-B30A-6201FA1E548B}" dt="2023-09-28T16:40:11.827" v="344" actId="14100"/>
          <ac:picMkLst>
            <pc:docMk/>
            <pc:sldMk cId="3509521223" sldId="391"/>
            <ac:picMk id="4" creationId="{6E251FA8-3EAB-4DA7-9970-B5FB6E97A201}"/>
          </ac:picMkLst>
        </pc:picChg>
      </pc:sldChg>
      <pc:sldChg chg="modSp add">
        <pc:chgData name="Anna Nowak" userId="334533cb-cc58-4939-98c2-1101663233e3" providerId="ADAL" clId="{4F1F7362-D4BC-455B-B30A-6201FA1E548B}" dt="2023-10-12T07:05:13.298" v="3817" actId="20577"/>
        <pc:sldMkLst>
          <pc:docMk/>
          <pc:sldMk cId="1158138198" sldId="392"/>
        </pc:sldMkLst>
        <pc:spChg chg="mod">
          <ac:chgData name="Anna Nowak" userId="334533cb-cc58-4939-98c2-1101663233e3" providerId="ADAL" clId="{4F1F7362-D4BC-455B-B30A-6201FA1E548B}" dt="2023-10-04T16:42:50.100" v="737" actId="20577"/>
          <ac:spMkLst>
            <pc:docMk/>
            <pc:sldMk cId="1158138198" sldId="392"/>
            <ac:spMk id="2" creationId="{CAD4FDD3-BCFC-4A6F-94A4-2FEF35D73137}"/>
          </ac:spMkLst>
        </pc:spChg>
        <pc:spChg chg="mod">
          <ac:chgData name="Anna Nowak" userId="334533cb-cc58-4939-98c2-1101663233e3" providerId="ADAL" clId="{4F1F7362-D4BC-455B-B30A-6201FA1E548B}" dt="2023-10-12T07:05:13.298" v="3817" actId="20577"/>
          <ac:spMkLst>
            <pc:docMk/>
            <pc:sldMk cId="1158138198" sldId="392"/>
            <ac:spMk id="3" creationId="{0104F97C-C74E-49D3-B8F6-041C15A5FEC4}"/>
          </ac:spMkLst>
        </pc:spChg>
      </pc:sldChg>
      <pc:sldChg chg="addSp modSp add">
        <pc:chgData name="Anna Nowak" userId="334533cb-cc58-4939-98c2-1101663233e3" providerId="ADAL" clId="{4F1F7362-D4BC-455B-B30A-6201FA1E548B}" dt="2023-10-04T16:52:46.316" v="765" actId="1076"/>
        <pc:sldMkLst>
          <pc:docMk/>
          <pc:sldMk cId="3794032671" sldId="393"/>
        </pc:sldMkLst>
        <pc:spChg chg="mod">
          <ac:chgData name="Anna Nowak" userId="334533cb-cc58-4939-98c2-1101663233e3" providerId="ADAL" clId="{4F1F7362-D4BC-455B-B30A-6201FA1E548B}" dt="2023-10-04T16:49:42.834" v="754" actId="20577"/>
          <ac:spMkLst>
            <pc:docMk/>
            <pc:sldMk cId="3794032671" sldId="393"/>
            <ac:spMk id="2" creationId="{CAD4FDD3-BCFC-4A6F-94A4-2FEF35D73137}"/>
          </ac:spMkLst>
        </pc:spChg>
        <pc:spChg chg="mod">
          <ac:chgData name="Anna Nowak" userId="334533cb-cc58-4939-98c2-1101663233e3" providerId="ADAL" clId="{4F1F7362-D4BC-455B-B30A-6201FA1E548B}" dt="2023-10-04T16:50:52.337" v="759" actId="6549"/>
          <ac:spMkLst>
            <pc:docMk/>
            <pc:sldMk cId="3794032671" sldId="393"/>
            <ac:spMk id="3" creationId="{0104F97C-C74E-49D3-B8F6-041C15A5FEC4}"/>
          </ac:spMkLst>
        </pc:spChg>
        <pc:picChg chg="add mod">
          <ac:chgData name="Anna Nowak" userId="334533cb-cc58-4939-98c2-1101663233e3" providerId="ADAL" clId="{4F1F7362-D4BC-455B-B30A-6201FA1E548B}" dt="2023-10-04T16:52:43.728" v="764" actId="1076"/>
          <ac:picMkLst>
            <pc:docMk/>
            <pc:sldMk cId="3794032671" sldId="393"/>
            <ac:picMk id="5" creationId="{E57127FE-A307-40AF-ABB1-E9CE7AC605D8}"/>
          </ac:picMkLst>
        </pc:picChg>
        <pc:picChg chg="add mod">
          <ac:chgData name="Anna Nowak" userId="334533cb-cc58-4939-98c2-1101663233e3" providerId="ADAL" clId="{4F1F7362-D4BC-455B-B30A-6201FA1E548B}" dt="2023-10-04T16:52:46.316" v="765" actId="1076"/>
          <ac:picMkLst>
            <pc:docMk/>
            <pc:sldMk cId="3794032671" sldId="393"/>
            <ac:picMk id="6" creationId="{BAFAA25C-6919-40D7-9815-354DC3D00A3F}"/>
          </ac:picMkLst>
        </pc:picChg>
      </pc:sldChg>
      <pc:sldChg chg="addSp delSp modSp add">
        <pc:chgData name="Anna Nowak" userId="334533cb-cc58-4939-98c2-1101663233e3" providerId="ADAL" clId="{4F1F7362-D4BC-455B-B30A-6201FA1E548B}" dt="2023-10-12T07:05:01.144" v="3814" actId="20577"/>
        <pc:sldMkLst>
          <pc:docMk/>
          <pc:sldMk cId="124096801" sldId="394"/>
        </pc:sldMkLst>
        <pc:spChg chg="mod">
          <ac:chgData name="Anna Nowak" userId="334533cb-cc58-4939-98c2-1101663233e3" providerId="ADAL" clId="{4F1F7362-D4BC-455B-B30A-6201FA1E548B}" dt="2023-10-04T16:40:08.318" v="691" actId="1076"/>
          <ac:spMkLst>
            <pc:docMk/>
            <pc:sldMk cId="124096801" sldId="394"/>
            <ac:spMk id="2" creationId="{CAD4FDD3-BCFC-4A6F-94A4-2FEF35D73137}"/>
          </ac:spMkLst>
        </pc:spChg>
        <pc:spChg chg="mod">
          <ac:chgData name="Anna Nowak" userId="334533cb-cc58-4939-98c2-1101663233e3" providerId="ADAL" clId="{4F1F7362-D4BC-455B-B30A-6201FA1E548B}" dt="2023-10-12T07:05:01.144" v="3814" actId="20577"/>
          <ac:spMkLst>
            <pc:docMk/>
            <pc:sldMk cId="124096801" sldId="394"/>
            <ac:spMk id="3" creationId="{0104F97C-C74E-49D3-B8F6-041C15A5FEC4}"/>
          </ac:spMkLst>
        </pc:spChg>
        <pc:spChg chg="add del">
          <ac:chgData name="Anna Nowak" userId="334533cb-cc58-4939-98c2-1101663233e3" providerId="ADAL" clId="{4F1F7362-D4BC-455B-B30A-6201FA1E548B}" dt="2023-10-04T16:40:15.471" v="693"/>
          <ac:spMkLst>
            <pc:docMk/>
            <pc:sldMk cId="124096801" sldId="394"/>
            <ac:spMk id="5" creationId="{6AA8E037-DC95-4AF4-838B-12DF9AFAB7EF}"/>
          </ac:spMkLst>
        </pc:spChg>
      </pc:sldChg>
      <pc:sldChg chg="addSp delSp modSp add">
        <pc:chgData name="Anna Nowak" userId="334533cb-cc58-4939-98c2-1101663233e3" providerId="ADAL" clId="{4F1F7362-D4BC-455B-B30A-6201FA1E548B}" dt="2023-10-12T07:11:14.498" v="3819" actId="20577"/>
        <pc:sldMkLst>
          <pc:docMk/>
          <pc:sldMk cId="4117923360" sldId="395"/>
        </pc:sldMkLst>
        <pc:spChg chg="mod">
          <ac:chgData name="Anna Nowak" userId="334533cb-cc58-4939-98c2-1101663233e3" providerId="ADAL" clId="{4F1F7362-D4BC-455B-B30A-6201FA1E548B}" dt="2023-10-05T06:39:53.480" v="784" actId="20578"/>
          <ac:spMkLst>
            <pc:docMk/>
            <pc:sldMk cId="4117923360" sldId="395"/>
            <ac:spMk id="2" creationId="{CAD4FDD3-BCFC-4A6F-94A4-2FEF35D73137}"/>
          </ac:spMkLst>
        </pc:spChg>
        <pc:spChg chg="mod">
          <ac:chgData name="Anna Nowak" userId="334533cb-cc58-4939-98c2-1101663233e3" providerId="ADAL" clId="{4F1F7362-D4BC-455B-B30A-6201FA1E548B}" dt="2023-10-12T07:11:14.498" v="3819" actId="20577"/>
          <ac:spMkLst>
            <pc:docMk/>
            <pc:sldMk cId="4117923360" sldId="395"/>
            <ac:spMk id="3" creationId="{0104F97C-C74E-49D3-B8F6-041C15A5FEC4}"/>
          </ac:spMkLst>
        </pc:spChg>
        <pc:picChg chg="del">
          <ac:chgData name="Anna Nowak" userId="334533cb-cc58-4939-98c2-1101663233e3" providerId="ADAL" clId="{4F1F7362-D4BC-455B-B30A-6201FA1E548B}" dt="2023-10-05T06:37:12.949" v="767" actId="478"/>
          <ac:picMkLst>
            <pc:docMk/>
            <pc:sldMk cId="4117923360" sldId="395"/>
            <ac:picMk id="5" creationId="{E57127FE-A307-40AF-ABB1-E9CE7AC605D8}"/>
          </ac:picMkLst>
        </pc:picChg>
        <pc:picChg chg="del">
          <ac:chgData name="Anna Nowak" userId="334533cb-cc58-4939-98c2-1101663233e3" providerId="ADAL" clId="{4F1F7362-D4BC-455B-B30A-6201FA1E548B}" dt="2023-10-05T06:37:16.648" v="768" actId="478"/>
          <ac:picMkLst>
            <pc:docMk/>
            <pc:sldMk cId="4117923360" sldId="395"/>
            <ac:picMk id="6" creationId="{BAFAA25C-6919-40D7-9815-354DC3D00A3F}"/>
          </ac:picMkLst>
        </pc:picChg>
        <pc:picChg chg="add mod">
          <ac:chgData name="Anna Nowak" userId="334533cb-cc58-4939-98c2-1101663233e3" providerId="ADAL" clId="{4F1F7362-D4BC-455B-B30A-6201FA1E548B}" dt="2023-10-07T10:52:55.620" v="1428" actId="1076"/>
          <ac:picMkLst>
            <pc:docMk/>
            <pc:sldMk cId="4117923360" sldId="395"/>
            <ac:picMk id="7" creationId="{EDAD9968-9EAD-4961-96B0-4CC9C27D1DFE}"/>
          </ac:picMkLst>
        </pc:picChg>
      </pc:sldChg>
      <pc:sldChg chg="modSp add">
        <pc:chgData name="Anna Nowak" userId="334533cb-cc58-4939-98c2-1101663233e3" providerId="ADAL" clId="{4F1F7362-D4BC-455B-B30A-6201FA1E548B}" dt="2023-10-11T17:56:28.978" v="3128" actId="27636"/>
        <pc:sldMkLst>
          <pc:docMk/>
          <pc:sldMk cId="2640927359" sldId="396"/>
        </pc:sldMkLst>
        <pc:spChg chg="mod">
          <ac:chgData name="Anna Nowak" userId="334533cb-cc58-4939-98c2-1101663233e3" providerId="ADAL" clId="{4F1F7362-D4BC-455B-B30A-6201FA1E548B}" dt="2023-10-07T10:54:49.740" v="1439" actId="1076"/>
          <ac:spMkLst>
            <pc:docMk/>
            <pc:sldMk cId="2640927359" sldId="396"/>
            <ac:spMk id="2" creationId="{CAD4FDD3-BCFC-4A6F-94A4-2FEF35D73137}"/>
          </ac:spMkLst>
        </pc:spChg>
        <pc:spChg chg="mod">
          <ac:chgData name="Anna Nowak" userId="334533cb-cc58-4939-98c2-1101663233e3" providerId="ADAL" clId="{4F1F7362-D4BC-455B-B30A-6201FA1E548B}" dt="2023-10-11T17:56:28.978" v="3128" actId="27636"/>
          <ac:spMkLst>
            <pc:docMk/>
            <pc:sldMk cId="2640927359" sldId="396"/>
            <ac:spMk id="3" creationId="{0104F97C-C74E-49D3-B8F6-041C15A5FEC4}"/>
          </ac:spMkLst>
        </pc:spChg>
      </pc:sldChg>
      <pc:sldChg chg="modSp add">
        <pc:chgData name="Anna Nowak" userId="334533cb-cc58-4939-98c2-1101663233e3" providerId="ADAL" clId="{4F1F7362-D4BC-455B-B30A-6201FA1E548B}" dt="2023-10-05T06:57:58.572" v="941" actId="5793"/>
        <pc:sldMkLst>
          <pc:docMk/>
          <pc:sldMk cId="2393621221" sldId="397"/>
        </pc:sldMkLst>
        <pc:spChg chg="mod">
          <ac:chgData name="Anna Nowak" userId="334533cb-cc58-4939-98c2-1101663233e3" providerId="ADAL" clId="{4F1F7362-D4BC-455B-B30A-6201FA1E548B}" dt="2023-10-05T06:55:27.087" v="936" actId="5793"/>
          <ac:spMkLst>
            <pc:docMk/>
            <pc:sldMk cId="2393621221" sldId="397"/>
            <ac:spMk id="2" creationId="{CAD4FDD3-BCFC-4A6F-94A4-2FEF35D73137}"/>
          </ac:spMkLst>
        </pc:spChg>
        <pc:spChg chg="mod">
          <ac:chgData name="Anna Nowak" userId="334533cb-cc58-4939-98c2-1101663233e3" providerId="ADAL" clId="{4F1F7362-D4BC-455B-B30A-6201FA1E548B}" dt="2023-10-05T06:57:58.572" v="941" actId="5793"/>
          <ac:spMkLst>
            <pc:docMk/>
            <pc:sldMk cId="2393621221" sldId="397"/>
            <ac:spMk id="3" creationId="{0104F97C-C74E-49D3-B8F6-041C15A5FEC4}"/>
          </ac:spMkLst>
        </pc:spChg>
      </pc:sldChg>
      <pc:sldChg chg="addSp delSp modSp add ord">
        <pc:chgData name="Anna Nowak" userId="334533cb-cc58-4939-98c2-1101663233e3" providerId="ADAL" clId="{4F1F7362-D4BC-455B-B30A-6201FA1E548B}" dt="2023-10-07T14:54:13.842" v="1835" actId="1076"/>
        <pc:sldMkLst>
          <pc:docMk/>
          <pc:sldMk cId="2266833857" sldId="399"/>
        </pc:sldMkLst>
        <pc:spChg chg="mod">
          <ac:chgData name="Anna Nowak" userId="334533cb-cc58-4939-98c2-1101663233e3" providerId="ADAL" clId="{4F1F7362-D4BC-455B-B30A-6201FA1E548B}" dt="2023-10-05T06:45:21.632" v="839" actId="27636"/>
          <ac:spMkLst>
            <pc:docMk/>
            <pc:sldMk cId="2266833857" sldId="399"/>
            <ac:spMk id="2" creationId="{CAD4FDD3-BCFC-4A6F-94A4-2FEF35D73137}"/>
          </ac:spMkLst>
        </pc:spChg>
        <pc:spChg chg="del mod">
          <ac:chgData name="Anna Nowak" userId="334533cb-cc58-4939-98c2-1101663233e3" providerId="ADAL" clId="{4F1F7362-D4BC-455B-B30A-6201FA1E548B}" dt="2023-10-07T14:26:15.049" v="1676"/>
          <ac:spMkLst>
            <pc:docMk/>
            <pc:sldMk cId="2266833857" sldId="399"/>
            <ac:spMk id="3" creationId="{0104F97C-C74E-49D3-B8F6-041C15A5FEC4}"/>
          </ac:spMkLst>
        </pc:spChg>
        <pc:spChg chg="add mod">
          <ac:chgData name="Anna Nowak" userId="334533cb-cc58-4939-98c2-1101663233e3" providerId="ADAL" clId="{4F1F7362-D4BC-455B-B30A-6201FA1E548B}" dt="2023-10-07T14:54:06.181" v="1834" actId="255"/>
          <ac:spMkLst>
            <pc:docMk/>
            <pc:sldMk cId="2266833857" sldId="399"/>
            <ac:spMk id="7" creationId="{6DCFBCB8-F335-4E40-9A36-C5B68352D8EA}"/>
          </ac:spMkLst>
        </pc:spChg>
        <pc:picChg chg="add del mod">
          <ac:chgData name="Anna Nowak" userId="334533cb-cc58-4939-98c2-1101663233e3" providerId="ADAL" clId="{4F1F7362-D4BC-455B-B30A-6201FA1E548B}" dt="2023-10-07T14:46:24.036" v="1801" actId="478"/>
          <ac:picMkLst>
            <pc:docMk/>
            <pc:sldMk cId="2266833857" sldId="399"/>
            <ac:picMk id="5" creationId="{9ADD3D89-245F-4B53-A055-041809B67D29}"/>
          </ac:picMkLst>
        </pc:picChg>
        <pc:picChg chg="add mod">
          <ac:chgData name="Anna Nowak" userId="334533cb-cc58-4939-98c2-1101663233e3" providerId="ADAL" clId="{4F1F7362-D4BC-455B-B30A-6201FA1E548B}" dt="2023-10-07T14:54:13.842" v="1835" actId="1076"/>
          <ac:picMkLst>
            <pc:docMk/>
            <pc:sldMk cId="2266833857" sldId="399"/>
            <ac:picMk id="8" creationId="{EA19350D-6110-46C7-8E53-D8AE77DB8556}"/>
          </ac:picMkLst>
        </pc:picChg>
      </pc:sldChg>
      <pc:sldChg chg="addSp modSp add">
        <pc:chgData name="Anna Nowak" userId="334533cb-cc58-4939-98c2-1101663233e3" providerId="ADAL" clId="{4F1F7362-D4BC-455B-B30A-6201FA1E548B}" dt="2023-10-12T07:14:23.168" v="3820" actId="20577"/>
        <pc:sldMkLst>
          <pc:docMk/>
          <pc:sldMk cId="1629813852" sldId="401"/>
        </pc:sldMkLst>
        <pc:spChg chg="mod">
          <ac:chgData name="Anna Nowak" userId="334533cb-cc58-4939-98c2-1101663233e3" providerId="ADAL" clId="{4F1F7362-D4BC-455B-B30A-6201FA1E548B}" dt="2023-10-05T07:01:07.052" v="1043" actId="14100"/>
          <ac:spMkLst>
            <pc:docMk/>
            <pc:sldMk cId="1629813852" sldId="401"/>
            <ac:spMk id="2" creationId="{CAD4FDD3-BCFC-4A6F-94A4-2FEF35D73137}"/>
          </ac:spMkLst>
        </pc:spChg>
        <pc:spChg chg="mod">
          <ac:chgData name="Anna Nowak" userId="334533cb-cc58-4939-98c2-1101663233e3" providerId="ADAL" clId="{4F1F7362-D4BC-455B-B30A-6201FA1E548B}" dt="2023-10-12T07:14:23.168" v="3820" actId="20577"/>
          <ac:spMkLst>
            <pc:docMk/>
            <pc:sldMk cId="1629813852" sldId="401"/>
            <ac:spMk id="3" creationId="{0104F97C-C74E-49D3-B8F6-041C15A5FEC4}"/>
          </ac:spMkLst>
        </pc:spChg>
        <pc:picChg chg="add mod">
          <ac:chgData name="Anna Nowak" userId="334533cb-cc58-4939-98c2-1101663233e3" providerId="ADAL" clId="{4F1F7362-D4BC-455B-B30A-6201FA1E548B}" dt="2023-10-07T15:05:18.405" v="1930" actId="14100"/>
          <ac:picMkLst>
            <pc:docMk/>
            <pc:sldMk cId="1629813852" sldId="401"/>
            <ac:picMk id="5" creationId="{B850D2C2-7C76-4563-8661-FCBEDD3B8007}"/>
          </ac:picMkLst>
        </pc:picChg>
      </pc:sldChg>
      <pc:sldChg chg="addSp modSp add ord">
        <pc:chgData name="Anna Nowak" userId="334533cb-cc58-4939-98c2-1101663233e3" providerId="ADAL" clId="{4F1F7362-D4BC-455B-B30A-6201FA1E548B}" dt="2023-10-07T11:37:23.454" v="1619" actId="1076"/>
        <pc:sldMkLst>
          <pc:docMk/>
          <pc:sldMk cId="3496305159" sldId="402"/>
        </pc:sldMkLst>
        <pc:spChg chg="mod">
          <ac:chgData name="Anna Nowak" userId="334533cb-cc58-4939-98c2-1101663233e3" providerId="ADAL" clId="{4F1F7362-D4BC-455B-B30A-6201FA1E548B}" dt="2023-10-05T06:50:01.484" v="895" actId="14100"/>
          <ac:spMkLst>
            <pc:docMk/>
            <pc:sldMk cId="3496305159" sldId="402"/>
            <ac:spMk id="2" creationId="{CAD4FDD3-BCFC-4A6F-94A4-2FEF35D73137}"/>
          </ac:spMkLst>
        </pc:spChg>
        <pc:spChg chg="mod">
          <ac:chgData name="Anna Nowak" userId="334533cb-cc58-4939-98c2-1101663233e3" providerId="ADAL" clId="{4F1F7362-D4BC-455B-B30A-6201FA1E548B}" dt="2023-10-07T11:37:23.454" v="1619" actId="1076"/>
          <ac:spMkLst>
            <pc:docMk/>
            <pc:sldMk cId="3496305159" sldId="402"/>
            <ac:spMk id="3" creationId="{0104F97C-C74E-49D3-B8F6-041C15A5FEC4}"/>
          </ac:spMkLst>
        </pc:spChg>
        <pc:picChg chg="add mod">
          <ac:chgData name="Anna Nowak" userId="334533cb-cc58-4939-98c2-1101663233e3" providerId="ADAL" clId="{4F1F7362-D4BC-455B-B30A-6201FA1E548B}" dt="2023-10-07T11:37:22.392" v="1618" actId="14100"/>
          <ac:picMkLst>
            <pc:docMk/>
            <pc:sldMk cId="3496305159" sldId="402"/>
            <ac:picMk id="7" creationId="{042963C7-8756-4086-89DF-CDD35EE2E2E4}"/>
          </ac:picMkLst>
        </pc:picChg>
      </pc:sldChg>
      <pc:sldChg chg="addSp delSp modSp add">
        <pc:chgData name="Anna Nowak" userId="334533cb-cc58-4939-98c2-1101663233e3" providerId="ADAL" clId="{4F1F7362-D4BC-455B-B30A-6201FA1E548B}" dt="2023-10-07T14:45:49.522" v="1799" actId="14100"/>
        <pc:sldMkLst>
          <pc:docMk/>
          <pc:sldMk cId="1464526746" sldId="403"/>
        </pc:sldMkLst>
        <pc:spChg chg="mod">
          <ac:chgData name="Anna Nowak" userId="334533cb-cc58-4939-98c2-1101663233e3" providerId="ADAL" clId="{4F1F7362-D4BC-455B-B30A-6201FA1E548B}" dt="2023-10-07T14:28:21.894" v="1708" actId="20577"/>
          <ac:spMkLst>
            <pc:docMk/>
            <pc:sldMk cId="1464526746" sldId="403"/>
            <ac:spMk id="2" creationId="{D0E05867-3D4F-47CA-804B-D380664788E8}"/>
          </ac:spMkLst>
        </pc:spChg>
        <pc:spChg chg="del">
          <ac:chgData name="Anna Nowak" userId="334533cb-cc58-4939-98c2-1101663233e3" providerId="ADAL" clId="{4F1F7362-D4BC-455B-B30A-6201FA1E548B}" dt="2023-10-07T14:28:02.532" v="1682"/>
          <ac:spMkLst>
            <pc:docMk/>
            <pc:sldMk cId="1464526746" sldId="403"/>
            <ac:spMk id="3" creationId="{99178832-56CD-4291-9DFB-4DA58540D6E7}"/>
          </ac:spMkLst>
        </pc:spChg>
        <pc:spChg chg="add mod">
          <ac:chgData name="Anna Nowak" userId="334533cb-cc58-4939-98c2-1101663233e3" providerId="ADAL" clId="{4F1F7362-D4BC-455B-B30A-6201FA1E548B}" dt="2023-10-07T14:38:02.076" v="1779" actId="20577"/>
          <ac:spMkLst>
            <pc:docMk/>
            <pc:sldMk cId="1464526746" sldId="403"/>
            <ac:spMk id="5" creationId="{05C652AB-22B8-40FE-8388-53F441693C23}"/>
          </ac:spMkLst>
        </pc:spChg>
        <pc:picChg chg="add mod">
          <ac:chgData name="Anna Nowak" userId="334533cb-cc58-4939-98c2-1101663233e3" providerId="ADAL" clId="{4F1F7362-D4BC-455B-B30A-6201FA1E548B}" dt="2023-10-07T14:37:42.991" v="1766" actId="1076"/>
          <ac:picMkLst>
            <pc:docMk/>
            <pc:sldMk cId="1464526746" sldId="403"/>
            <ac:picMk id="4" creationId="{88D167E9-EC8C-468A-A03D-C7B0F0457986}"/>
          </ac:picMkLst>
        </pc:picChg>
        <pc:picChg chg="add del mod">
          <ac:chgData name="Anna Nowak" userId="334533cb-cc58-4939-98c2-1101663233e3" providerId="ADAL" clId="{4F1F7362-D4BC-455B-B30A-6201FA1E548B}" dt="2023-10-07T14:41:53.871" v="1792" actId="478"/>
          <ac:picMkLst>
            <pc:docMk/>
            <pc:sldMk cId="1464526746" sldId="403"/>
            <ac:picMk id="6" creationId="{6E3A0568-87FB-44D9-870C-99CEB12E8B5E}"/>
          </ac:picMkLst>
        </pc:picChg>
        <pc:picChg chg="add mod">
          <ac:chgData name="Anna Nowak" userId="334533cb-cc58-4939-98c2-1101663233e3" providerId="ADAL" clId="{4F1F7362-D4BC-455B-B30A-6201FA1E548B}" dt="2023-10-07T14:45:14.646" v="1795" actId="1076"/>
          <ac:picMkLst>
            <pc:docMk/>
            <pc:sldMk cId="1464526746" sldId="403"/>
            <ac:picMk id="7" creationId="{8241604A-E7FD-43E1-B8C1-CBE85AE122AF}"/>
          </ac:picMkLst>
        </pc:picChg>
        <pc:picChg chg="add mod">
          <ac:chgData name="Anna Nowak" userId="334533cb-cc58-4939-98c2-1101663233e3" providerId="ADAL" clId="{4F1F7362-D4BC-455B-B30A-6201FA1E548B}" dt="2023-10-07T14:45:49.522" v="1799" actId="14100"/>
          <ac:picMkLst>
            <pc:docMk/>
            <pc:sldMk cId="1464526746" sldId="403"/>
            <ac:picMk id="8" creationId="{8C2275AB-C889-45E1-86AA-9840D12CB134}"/>
          </ac:picMkLst>
        </pc:picChg>
      </pc:sldChg>
      <pc:sldChg chg="add del">
        <pc:chgData name="Anna Nowak" userId="334533cb-cc58-4939-98c2-1101663233e3" providerId="ADAL" clId="{4F1F7362-D4BC-455B-B30A-6201FA1E548B}" dt="2023-10-11T17:16:57.038" v="2798" actId="2696"/>
        <pc:sldMkLst>
          <pc:docMk/>
          <pc:sldMk cId="1163375952" sldId="404"/>
        </pc:sldMkLst>
      </pc:sldChg>
      <pc:sldChg chg="delSp modSp add delAnim modAnim">
        <pc:chgData name="Anna Nowak" userId="334533cb-cc58-4939-98c2-1101663233e3" providerId="ADAL" clId="{4F1F7362-D4BC-455B-B30A-6201FA1E548B}" dt="2023-10-11T17:25:12.083" v="2997" actId="20577"/>
        <pc:sldMkLst>
          <pc:docMk/>
          <pc:sldMk cId="3876447131" sldId="405"/>
        </pc:sldMkLst>
        <pc:spChg chg="mod">
          <ac:chgData name="Anna Nowak" userId="334533cb-cc58-4939-98c2-1101663233e3" providerId="ADAL" clId="{4F1F7362-D4BC-455B-B30A-6201FA1E548B}" dt="2023-10-11T17:25:12.083" v="2997" actId="20577"/>
          <ac:spMkLst>
            <pc:docMk/>
            <pc:sldMk cId="3876447131" sldId="405"/>
            <ac:spMk id="3" creationId="{31A3066D-8E46-4A85-8452-97C08713EECB}"/>
          </ac:spMkLst>
        </pc:spChg>
        <pc:cxnChg chg="del">
          <ac:chgData name="Anna Nowak" userId="334533cb-cc58-4939-98c2-1101663233e3" providerId="ADAL" clId="{4F1F7362-D4BC-455B-B30A-6201FA1E548B}" dt="2023-10-11T17:19:44.048" v="2802" actId="478"/>
          <ac:cxnSpMkLst>
            <pc:docMk/>
            <pc:sldMk cId="3876447131" sldId="405"/>
            <ac:cxnSpMk id="5" creationId="{2C3FBDBD-7765-42F8-9C17-D4A4ACD8F5CC}"/>
          </ac:cxnSpMkLst>
        </pc:cxnChg>
        <pc:cxnChg chg="del">
          <ac:chgData name="Anna Nowak" userId="334533cb-cc58-4939-98c2-1101663233e3" providerId="ADAL" clId="{4F1F7362-D4BC-455B-B30A-6201FA1E548B}" dt="2023-10-11T17:19:47.944" v="2803" actId="478"/>
          <ac:cxnSpMkLst>
            <pc:docMk/>
            <pc:sldMk cId="3876447131" sldId="405"/>
            <ac:cxnSpMk id="7" creationId="{B8F9DDD0-08D2-471D-ACE7-D00413BCF883}"/>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główek — symbol zastępczy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l-PL" dirty="0"/>
          </a:p>
        </p:txBody>
      </p:sp>
      <p:sp>
        <p:nvSpPr>
          <p:cNvPr id="3" name="Data — symbol zastępczy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279DFF8-3EC1-4A3E-9112-D0F3ABC9D071}" type="datetime1">
              <a:rPr lang="pl-PL" smtClean="0"/>
              <a:t>12.10.2023</a:t>
            </a:fld>
            <a:endParaRPr lang="pl-PL" dirty="0"/>
          </a:p>
        </p:txBody>
      </p:sp>
      <p:sp>
        <p:nvSpPr>
          <p:cNvPr id="4" name="Stopka — symbol zastępczy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l-PL" dirty="0"/>
          </a:p>
        </p:txBody>
      </p:sp>
      <p:sp>
        <p:nvSpPr>
          <p:cNvPr id="5" name="Numer slajdu — symbol zastępczy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A4CBEF8-5CDE-472B-839B-B8BB0C881006}" type="slidenum">
              <a:rPr lang="pl-PL" smtClean="0"/>
              <a:t>‹#›</a:t>
            </a:fld>
            <a:endParaRPr lang="pl-PL" dirty="0"/>
          </a:p>
        </p:txBody>
      </p:sp>
    </p:spTree>
    <p:extLst>
      <p:ext uri="{BB962C8B-B14F-4D97-AF65-F5344CB8AC3E}">
        <p14:creationId xmlns:p14="http://schemas.microsoft.com/office/powerpoint/2010/main" val="42632892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główek — symbol zastępczy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pl-PL" noProof="0" dirty="0"/>
          </a:p>
        </p:txBody>
      </p:sp>
      <p:sp>
        <p:nvSpPr>
          <p:cNvPr id="3" name="Data — symbol zastępcz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rtl="0"/>
            <a:fld id="{4FF3FB46-0826-49C2-92A5-E5597A8AF87B}" type="datetime1">
              <a:rPr lang="pl-PL" noProof="0" smtClean="0"/>
              <a:t>12.10.2023</a:t>
            </a:fld>
            <a:endParaRPr lang="pl-PL" noProof="0" dirty="0"/>
          </a:p>
        </p:txBody>
      </p:sp>
      <p:sp>
        <p:nvSpPr>
          <p:cNvPr id="4" name="Obraz slajdu — symbol zastępczy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pl-PL" noProof="0" dirty="0"/>
          </a:p>
        </p:txBody>
      </p:sp>
      <p:sp>
        <p:nvSpPr>
          <p:cNvPr id="5" name="Notatki — symbol zastępcz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pl-PL" noProof="0" dirty="0"/>
              <a:t>Kliknij, aby edytować style wzorców tekstu</a:t>
            </a:r>
          </a:p>
          <a:p>
            <a:pPr lvl="1" rtl="0"/>
            <a:r>
              <a:rPr lang="pl-PL" noProof="0" dirty="0"/>
              <a:t>Drugi poziom</a:t>
            </a:r>
          </a:p>
          <a:p>
            <a:pPr lvl="2" rtl="0"/>
            <a:r>
              <a:rPr lang="pl-PL" noProof="0" dirty="0"/>
              <a:t>Trzeci poziom</a:t>
            </a:r>
          </a:p>
          <a:p>
            <a:pPr lvl="3" rtl="0"/>
            <a:r>
              <a:rPr lang="pl-PL" noProof="0" dirty="0"/>
              <a:t>Czwarty poziom</a:t>
            </a:r>
          </a:p>
          <a:p>
            <a:pPr lvl="4" rtl="0"/>
            <a:r>
              <a:rPr lang="pl-PL" noProof="0" dirty="0"/>
              <a:t>Piąty poziom</a:t>
            </a:r>
          </a:p>
        </p:txBody>
      </p:sp>
      <p:sp>
        <p:nvSpPr>
          <p:cNvPr id="6" name="Stopka — symbol zastępczy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pl-PL" noProof="0" dirty="0"/>
          </a:p>
        </p:txBody>
      </p:sp>
      <p:sp>
        <p:nvSpPr>
          <p:cNvPr id="7" name="Numer slajdu — symbol zastępczy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6BB98AFB-CB0D-4DFE-87B9-B4B0D0DE73CD}" type="slidenum">
              <a:rPr lang="pl-PL" noProof="0" smtClean="0"/>
              <a:t>‹#›</a:t>
            </a:fld>
            <a:endParaRPr lang="pl-PL" noProof="0" dirty="0"/>
          </a:p>
        </p:txBody>
      </p:sp>
    </p:spTree>
    <p:extLst>
      <p:ext uri="{BB962C8B-B14F-4D97-AF65-F5344CB8AC3E}">
        <p14:creationId xmlns:p14="http://schemas.microsoft.com/office/powerpoint/2010/main" val="251280581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rtl="0"/>
            <a:fld id="{6BB98AFB-CB0D-4DFE-87B9-B4B0D0DE73CD}" type="slidenum">
              <a:rPr lang="pl-PL" smtClean="0"/>
              <a:t>1</a:t>
            </a:fld>
            <a:endParaRPr lang="pl-PL" dirty="0"/>
          </a:p>
        </p:txBody>
      </p:sp>
    </p:spTree>
    <p:extLst>
      <p:ext uri="{BB962C8B-B14F-4D97-AF65-F5344CB8AC3E}">
        <p14:creationId xmlns:p14="http://schemas.microsoft.com/office/powerpoint/2010/main" val="10041693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1065214" y="533400"/>
            <a:ext cx="5029200" cy="2514601"/>
          </a:xfrm>
        </p:spPr>
        <p:txBody>
          <a:bodyPr rtlCol="0">
            <a:normAutofit/>
          </a:bodyPr>
          <a:lstStyle>
            <a:lvl1pPr>
              <a:defRPr sz="5400"/>
            </a:lvl1pPr>
          </a:lstStyle>
          <a:p>
            <a:pPr rtl="0"/>
            <a:r>
              <a:rPr lang="pl-PL" noProof="0"/>
              <a:t>Kliknij, aby edytować styl</a:t>
            </a:r>
            <a:endParaRPr lang="pl-PL" noProof="0" dirty="0"/>
          </a:p>
        </p:txBody>
      </p:sp>
      <p:sp>
        <p:nvSpPr>
          <p:cNvPr id="3" name="Podtytuł 2"/>
          <p:cNvSpPr>
            <a:spLocks noGrp="1"/>
          </p:cNvSpPr>
          <p:nvPr>
            <p:ph type="subTitle" idx="1"/>
          </p:nvPr>
        </p:nvSpPr>
        <p:spPr>
          <a:xfrm>
            <a:off x="1065212" y="3403600"/>
            <a:ext cx="5029201" cy="1397000"/>
          </a:xfrm>
        </p:spPr>
        <p:txBody>
          <a:bodyPr rtlCol="0">
            <a:normAutofit/>
          </a:bodyPr>
          <a:lstStyle>
            <a:lvl1pPr marL="0" indent="0" algn="l">
              <a:spcBef>
                <a:spcPts val="600"/>
              </a:spcBef>
              <a:buNone/>
              <a:defRPr sz="24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pl-PL" noProof="0"/>
              <a:t>Kliknij, aby edytować styl wzorca podtytułu</a:t>
            </a:r>
            <a:endParaRPr lang="pl-PL" noProof="0" dirty="0"/>
          </a:p>
        </p:txBody>
      </p:sp>
      <p:sp>
        <p:nvSpPr>
          <p:cNvPr id="5" name="Stopka — symbol zastępczy 4"/>
          <p:cNvSpPr>
            <a:spLocks noGrp="1"/>
          </p:cNvSpPr>
          <p:nvPr>
            <p:ph type="ftr" sz="quarter" idx="11"/>
          </p:nvPr>
        </p:nvSpPr>
        <p:spPr/>
        <p:txBody>
          <a:bodyPr rtlCol="0"/>
          <a:lstStyle/>
          <a:p>
            <a:pPr rtl="0"/>
            <a:r>
              <a:rPr lang="pl-PL" noProof="0" dirty="0"/>
              <a:t>Dodaj stopkę</a:t>
            </a:r>
          </a:p>
        </p:txBody>
      </p:sp>
      <p:sp>
        <p:nvSpPr>
          <p:cNvPr id="4" name="Data — symbol zastępczy 3"/>
          <p:cNvSpPr>
            <a:spLocks noGrp="1"/>
          </p:cNvSpPr>
          <p:nvPr>
            <p:ph type="dt" sz="half" idx="10"/>
          </p:nvPr>
        </p:nvSpPr>
        <p:spPr/>
        <p:txBody>
          <a:bodyPr rtlCol="0"/>
          <a:lstStyle/>
          <a:p>
            <a:pPr rtl="0"/>
            <a:fld id="{C3F2F3F4-5A82-4617-94E1-581C174ACE1F}" type="datetime1">
              <a:rPr lang="pl-PL" noProof="0" smtClean="0"/>
              <a:t>12.10.2023</a:t>
            </a:fld>
            <a:endParaRPr lang="pl-PL" noProof="0" dirty="0"/>
          </a:p>
        </p:txBody>
      </p:sp>
      <p:sp>
        <p:nvSpPr>
          <p:cNvPr id="6" name="Numer slajdu — symbol zastępczy 5"/>
          <p:cNvSpPr>
            <a:spLocks noGrp="1"/>
          </p:cNvSpPr>
          <p:nvPr>
            <p:ph type="sldNum" sz="quarter" idx="12"/>
          </p:nvPr>
        </p:nvSpPr>
        <p:spPr/>
        <p:txBody>
          <a:bodyPr rtlCol="0"/>
          <a:lstStyle/>
          <a:p>
            <a:pPr rtl="0"/>
            <a:fld id="{AAEAE4A8-A6E5-453E-B946-FB774B73F48C}" type="slidenum">
              <a:rPr lang="pl-PL" noProof="0" smtClean="0"/>
              <a:t>‹#›</a:t>
            </a:fld>
            <a:endParaRPr lang="pl-PL" noProof="0" dirty="0"/>
          </a:p>
        </p:txBody>
      </p:sp>
    </p:spTree>
    <p:extLst>
      <p:ext uri="{BB962C8B-B14F-4D97-AF65-F5344CB8AC3E}">
        <p14:creationId xmlns:p14="http://schemas.microsoft.com/office/powerpoint/2010/main" val="66475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p>
            <a:pPr rtl="0"/>
            <a:r>
              <a:rPr lang="pl-PL" noProof="0"/>
              <a:t>Kliknij, aby edytować styl</a:t>
            </a:r>
            <a:endParaRPr lang="pl-PL" noProof="0" dirty="0"/>
          </a:p>
        </p:txBody>
      </p:sp>
      <p:sp>
        <p:nvSpPr>
          <p:cNvPr id="3" name="Tekst pionowy — symbol zastępczy 2"/>
          <p:cNvSpPr>
            <a:spLocks noGrp="1"/>
          </p:cNvSpPr>
          <p:nvPr>
            <p:ph type="body" orient="vert" idx="1"/>
          </p:nvPr>
        </p:nvSpPr>
        <p:spPr/>
        <p:txBody>
          <a:bodyPr vert="eaVert" rtlCol="0"/>
          <a:lstStyle/>
          <a:p>
            <a:pPr lvl="0" rtl="0"/>
            <a:r>
              <a:rPr lang="pl-PL" noProof="0"/>
              <a:t>Edytuj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endParaRPr lang="pl-PL" noProof="0" dirty="0"/>
          </a:p>
        </p:txBody>
      </p:sp>
      <p:sp>
        <p:nvSpPr>
          <p:cNvPr id="5" name="Stopka — symbol zastępczy 4"/>
          <p:cNvSpPr>
            <a:spLocks noGrp="1"/>
          </p:cNvSpPr>
          <p:nvPr>
            <p:ph type="ftr" sz="quarter" idx="11"/>
          </p:nvPr>
        </p:nvSpPr>
        <p:spPr/>
        <p:txBody>
          <a:bodyPr rtlCol="0"/>
          <a:lstStyle/>
          <a:p>
            <a:pPr rtl="0"/>
            <a:r>
              <a:rPr lang="pl-PL" noProof="0" dirty="0"/>
              <a:t>Dodaj stopkę</a:t>
            </a:r>
          </a:p>
        </p:txBody>
      </p:sp>
      <p:sp>
        <p:nvSpPr>
          <p:cNvPr id="4" name="Data — symbol zastępczy 3"/>
          <p:cNvSpPr>
            <a:spLocks noGrp="1"/>
          </p:cNvSpPr>
          <p:nvPr>
            <p:ph type="dt" sz="half" idx="10"/>
          </p:nvPr>
        </p:nvSpPr>
        <p:spPr/>
        <p:txBody>
          <a:bodyPr rtlCol="0"/>
          <a:lstStyle/>
          <a:p>
            <a:pPr rtl="0"/>
            <a:fld id="{83EDB0CC-1612-4B8B-9D30-92FB0C406532}" type="datetime1">
              <a:rPr lang="pl-PL" noProof="0" smtClean="0"/>
              <a:t>12.10.2023</a:t>
            </a:fld>
            <a:endParaRPr lang="pl-PL" noProof="0" dirty="0"/>
          </a:p>
        </p:txBody>
      </p:sp>
      <p:sp>
        <p:nvSpPr>
          <p:cNvPr id="6" name="Numer slajdu — symbol zastępczy 5"/>
          <p:cNvSpPr>
            <a:spLocks noGrp="1"/>
          </p:cNvSpPr>
          <p:nvPr>
            <p:ph type="sldNum" sz="quarter" idx="12"/>
          </p:nvPr>
        </p:nvSpPr>
        <p:spPr/>
        <p:txBody>
          <a:bodyPr rtlCol="0"/>
          <a:lstStyle/>
          <a:p>
            <a:pPr rtl="0"/>
            <a:fld id="{AAEAE4A8-A6E5-453E-B946-FB774B73F48C}" type="slidenum">
              <a:rPr lang="pl-PL" noProof="0" smtClean="0"/>
              <a:t>‹#›</a:t>
            </a:fld>
            <a:endParaRPr lang="pl-PL" noProof="0" dirty="0"/>
          </a:p>
        </p:txBody>
      </p:sp>
    </p:spTree>
    <p:extLst>
      <p:ext uri="{BB962C8B-B14F-4D97-AF65-F5344CB8AC3E}">
        <p14:creationId xmlns:p14="http://schemas.microsoft.com/office/powerpoint/2010/main" val="266809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61412" y="533400"/>
            <a:ext cx="2362201" cy="5486400"/>
          </a:xfrm>
        </p:spPr>
        <p:txBody>
          <a:bodyPr vert="eaVert" rtlCol="0"/>
          <a:lstStyle/>
          <a:p>
            <a:pPr rtl="0"/>
            <a:r>
              <a:rPr lang="pl-PL" noProof="0"/>
              <a:t>Kliknij, aby edytować styl</a:t>
            </a:r>
            <a:endParaRPr lang="pl-PL" noProof="0" dirty="0"/>
          </a:p>
        </p:txBody>
      </p:sp>
      <p:sp>
        <p:nvSpPr>
          <p:cNvPr id="3" name="Tekst pionowy — symbol zastępczy 2"/>
          <p:cNvSpPr>
            <a:spLocks noGrp="1"/>
          </p:cNvSpPr>
          <p:nvPr>
            <p:ph type="body" orient="vert" idx="1"/>
          </p:nvPr>
        </p:nvSpPr>
        <p:spPr>
          <a:xfrm>
            <a:off x="1065213" y="533400"/>
            <a:ext cx="7467599" cy="5486400"/>
          </a:xfrm>
        </p:spPr>
        <p:txBody>
          <a:bodyPr vert="eaVert" rtlCol="0"/>
          <a:lstStyle/>
          <a:p>
            <a:pPr lvl="0" rtl="0"/>
            <a:r>
              <a:rPr lang="pl-PL" noProof="0"/>
              <a:t>Edytuj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endParaRPr lang="pl-PL" noProof="0" dirty="0"/>
          </a:p>
        </p:txBody>
      </p:sp>
      <p:sp>
        <p:nvSpPr>
          <p:cNvPr id="5" name="Stopka — symbol zastępczy 4"/>
          <p:cNvSpPr>
            <a:spLocks noGrp="1"/>
          </p:cNvSpPr>
          <p:nvPr>
            <p:ph type="ftr" sz="quarter" idx="11"/>
          </p:nvPr>
        </p:nvSpPr>
        <p:spPr/>
        <p:txBody>
          <a:bodyPr rtlCol="0"/>
          <a:lstStyle/>
          <a:p>
            <a:pPr rtl="0"/>
            <a:r>
              <a:rPr lang="pl-PL" noProof="0" dirty="0"/>
              <a:t>Dodaj stopkę</a:t>
            </a:r>
          </a:p>
        </p:txBody>
      </p:sp>
      <p:sp>
        <p:nvSpPr>
          <p:cNvPr id="4" name="Data — symbol zastępczy 3"/>
          <p:cNvSpPr>
            <a:spLocks noGrp="1"/>
          </p:cNvSpPr>
          <p:nvPr>
            <p:ph type="dt" sz="half" idx="10"/>
          </p:nvPr>
        </p:nvSpPr>
        <p:spPr/>
        <p:txBody>
          <a:bodyPr rtlCol="0"/>
          <a:lstStyle/>
          <a:p>
            <a:pPr rtl="0"/>
            <a:fld id="{B94BA53E-44F2-4C0D-9D55-2F77BA63C648}" type="datetime1">
              <a:rPr lang="pl-PL" noProof="0" smtClean="0"/>
              <a:t>12.10.2023</a:t>
            </a:fld>
            <a:endParaRPr lang="pl-PL" noProof="0" dirty="0"/>
          </a:p>
        </p:txBody>
      </p:sp>
      <p:sp>
        <p:nvSpPr>
          <p:cNvPr id="6" name="Numer slajdu — symbol zastępczy 5"/>
          <p:cNvSpPr>
            <a:spLocks noGrp="1"/>
          </p:cNvSpPr>
          <p:nvPr>
            <p:ph type="sldNum" sz="quarter" idx="12"/>
          </p:nvPr>
        </p:nvSpPr>
        <p:spPr/>
        <p:txBody>
          <a:bodyPr rtlCol="0"/>
          <a:lstStyle/>
          <a:p>
            <a:pPr rtl="0"/>
            <a:fld id="{AAEAE4A8-A6E5-453E-B946-FB774B73F48C}" type="slidenum">
              <a:rPr lang="pl-PL" noProof="0" smtClean="0"/>
              <a:t>‹#›</a:t>
            </a:fld>
            <a:endParaRPr lang="pl-PL" noProof="0" dirty="0"/>
          </a:p>
        </p:txBody>
      </p:sp>
    </p:spTree>
    <p:extLst>
      <p:ext uri="{BB962C8B-B14F-4D97-AF65-F5344CB8AC3E}">
        <p14:creationId xmlns:p14="http://schemas.microsoft.com/office/powerpoint/2010/main" val="18824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p>
            <a:pPr rtl="0"/>
            <a:r>
              <a:rPr lang="pl-PL" noProof="0"/>
              <a:t>Kliknij, aby edytować styl</a:t>
            </a:r>
            <a:endParaRPr lang="pl-PL" noProof="0" dirty="0"/>
          </a:p>
        </p:txBody>
      </p:sp>
      <p:sp>
        <p:nvSpPr>
          <p:cNvPr id="3" name="Zawartość — symbol zastępczy 2"/>
          <p:cNvSpPr>
            <a:spLocks noGrp="1"/>
          </p:cNvSpPr>
          <p:nvPr>
            <p:ph idx="1"/>
          </p:nvPr>
        </p:nvSpPr>
        <p:spPr/>
        <p:txBody>
          <a:bodyPr rtlCol="0"/>
          <a:lstStyle/>
          <a:p>
            <a:pPr lvl="0" rtl="0"/>
            <a:r>
              <a:rPr lang="pl-PL" noProof="0"/>
              <a:t>Edytuj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endParaRPr lang="pl-PL" noProof="0" dirty="0"/>
          </a:p>
        </p:txBody>
      </p:sp>
      <p:sp>
        <p:nvSpPr>
          <p:cNvPr id="5" name="Stopka — symbol zastępczy 4"/>
          <p:cNvSpPr>
            <a:spLocks noGrp="1"/>
          </p:cNvSpPr>
          <p:nvPr>
            <p:ph type="ftr" sz="quarter" idx="11"/>
          </p:nvPr>
        </p:nvSpPr>
        <p:spPr/>
        <p:txBody>
          <a:bodyPr rtlCol="0"/>
          <a:lstStyle/>
          <a:p>
            <a:pPr rtl="0"/>
            <a:r>
              <a:rPr lang="pl-PL" noProof="0" dirty="0"/>
              <a:t>Dodaj stopkę</a:t>
            </a:r>
          </a:p>
        </p:txBody>
      </p:sp>
      <p:sp>
        <p:nvSpPr>
          <p:cNvPr id="4" name="Data — symbol zastępczy 3"/>
          <p:cNvSpPr>
            <a:spLocks noGrp="1"/>
          </p:cNvSpPr>
          <p:nvPr>
            <p:ph type="dt" sz="half" idx="10"/>
          </p:nvPr>
        </p:nvSpPr>
        <p:spPr/>
        <p:txBody>
          <a:bodyPr rtlCol="0"/>
          <a:lstStyle/>
          <a:p>
            <a:pPr rtl="0"/>
            <a:fld id="{B0CE9C14-EE27-4091-8824-A64ED63F81B5}" type="datetime1">
              <a:rPr lang="pl-PL" noProof="0" smtClean="0"/>
              <a:t>12.10.2023</a:t>
            </a:fld>
            <a:endParaRPr lang="pl-PL" noProof="0" dirty="0"/>
          </a:p>
        </p:txBody>
      </p:sp>
      <p:sp>
        <p:nvSpPr>
          <p:cNvPr id="6" name="Numer slajdu — symbol zastępczy 5"/>
          <p:cNvSpPr>
            <a:spLocks noGrp="1"/>
          </p:cNvSpPr>
          <p:nvPr>
            <p:ph type="sldNum" sz="quarter" idx="12"/>
          </p:nvPr>
        </p:nvSpPr>
        <p:spPr/>
        <p:txBody>
          <a:bodyPr rtlCol="0"/>
          <a:lstStyle/>
          <a:p>
            <a:pPr rtl="0"/>
            <a:fld id="{AAEAE4A8-A6E5-453E-B946-FB774B73F48C}" type="slidenum">
              <a:rPr lang="pl-PL" noProof="0" smtClean="0"/>
              <a:t>‹#›</a:t>
            </a:fld>
            <a:endParaRPr lang="pl-PL" noProof="0" dirty="0"/>
          </a:p>
        </p:txBody>
      </p:sp>
    </p:spTree>
    <p:extLst>
      <p:ext uri="{BB962C8B-B14F-4D97-AF65-F5344CB8AC3E}">
        <p14:creationId xmlns:p14="http://schemas.microsoft.com/office/powerpoint/2010/main" val="242915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1065214" y="533400"/>
            <a:ext cx="8686800" cy="2286000"/>
          </a:xfrm>
        </p:spPr>
        <p:txBody>
          <a:bodyPr rtlCol="0" anchor="b">
            <a:normAutofit/>
          </a:bodyPr>
          <a:lstStyle>
            <a:lvl1pPr algn="l">
              <a:defRPr sz="5400" b="1" cap="none" baseline="0"/>
            </a:lvl1pPr>
          </a:lstStyle>
          <a:p>
            <a:pPr rtl="0"/>
            <a:r>
              <a:rPr lang="pl-PL" noProof="0"/>
              <a:t>Kliknij, aby edytować styl</a:t>
            </a:r>
            <a:endParaRPr lang="pl-PL" noProof="0" dirty="0"/>
          </a:p>
        </p:txBody>
      </p:sp>
      <p:sp>
        <p:nvSpPr>
          <p:cNvPr id="3" name="Tekst — symbol zastępczy 2"/>
          <p:cNvSpPr>
            <a:spLocks noGrp="1"/>
          </p:cNvSpPr>
          <p:nvPr>
            <p:ph type="body" idx="1"/>
          </p:nvPr>
        </p:nvSpPr>
        <p:spPr>
          <a:xfrm>
            <a:off x="1065214" y="3124200"/>
            <a:ext cx="8686800" cy="1371600"/>
          </a:xfrm>
        </p:spPr>
        <p:txBody>
          <a:bodyPr rtlCol="0" anchor="t">
            <a:normAutofit/>
          </a:bodyPr>
          <a:lstStyle>
            <a:lvl1pPr marL="0" indent="0">
              <a:spcBef>
                <a:spcPts val="600"/>
              </a:spcBef>
              <a:buNone/>
              <a:defRPr sz="24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pl-PL" noProof="0"/>
              <a:t>Edytuj style wzorca tekstu</a:t>
            </a:r>
          </a:p>
        </p:txBody>
      </p:sp>
      <p:sp>
        <p:nvSpPr>
          <p:cNvPr id="5" name="Stopka — symbol zastępczy 4"/>
          <p:cNvSpPr>
            <a:spLocks noGrp="1"/>
          </p:cNvSpPr>
          <p:nvPr>
            <p:ph type="ftr" sz="quarter" idx="11"/>
          </p:nvPr>
        </p:nvSpPr>
        <p:spPr/>
        <p:txBody>
          <a:bodyPr rtlCol="0"/>
          <a:lstStyle/>
          <a:p>
            <a:pPr rtl="0"/>
            <a:r>
              <a:rPr lang="pl-PL" noProof="0" dirty="0"/>
              <a:t>Dodaj stopkę</a:t>
            </a:r>
          </a:p>
        </p:txBody>
      </p:sp>
      <p:sp>
        <p:nvSpPr>
          <p:cNvPr id="4" name="Data — symbol zastępczy 3"/>
          <p:cNvSpPr>
            <a:spLocks noGrp="1"/>
          </p:cNvSpPr>
          <p:nvPr>
            <p:ph type="dt" sz="half" idx="10"/>
          </p:nvPr>
        </p:nvSpPr>
        <p:spPr/>
        <p:txBody>
          <a:bodyPr rtlCol="0"/>
          <a:lstStyle/>
          <a:p>
            <a:pPr rtl="0"/>
            <a:fld id="{F9CAFA62-CA9B-40B3-824F-5F0774DBF7B0}" type="datetime1">
              <a:rPr lang="pl-PL" noProof="0" smtClean="0"/>
              <a:t>12.10.2023</a:t>
            </a:fld>
            <a:endParaRPr lang="pl-PL" noProof="0" dirty="0"/>
          </a:p>
        </p:txBody>
      </p:sp>
      <p:sp>
        <p:nvSpPr>
          <p:cNvPr id="6" name="Numer slajdu — symbol zastępczy 5"/>
          <p:cNvSpPr>
            <a:spLocks noGrp="1"/>
          </p:cNvSpPr>
          <p:nvPr>
            <p:ph type="sldNum" sz="quarter" idx="12"/>
          </p:nvPr>
        </p:nvSpPr>
        <p:spPr/>
        <p:txBody>
          <a:bodyPr rtlCol="0"/>
          <a:lstStyle/>
          <a:p>
            <a:pPr rtl="0"/>
            <a:fld id="{AAEAE4A8-A6E5-453E-B946-FB774B73F48C}" type="slidenum">
              <a:rPr lang="pl-PL" noProof="0" smtClean="0"/>
              <a:t>‹#›</a:t>
            </a:fld>
            <a:endParaRPr lang="pl-PL" noProof="0" dirty="0"/>
          </a:p>
        </p:txBody>
      </p:sp>
    </p:spTree>
    <p:extLst>
      <p:ext uri="{BB962C8B-B14F-4D97-AF65-F5344CB8AC3E}">
        <p14:creationId xmlns:p14="http://schemas.microsoft.com/office/powerpoint/2010/main" val="370133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p>
            <a:pPr rtl="0"/>
            <a:r>
              <a:rPr lang="pl-PL" noProof="0"/>
              <a:t>Kliknij, aby edytować styl</a:t>
            </a:r>
            <a:endParaRPr lang="pl-PL" noProof="0" dirty="0"/>
          </a:p>
        </p:txBody>
      </p:sp>
      <p:sp>
        <p:nvSpPr>
          <p:cNvPr id="3" name="Zawartość — symbol zastępczy 2"/>
          <p:cNvSpPr>
            <a:spLocks noGrp="1"/>
          </p:cNvSpPr>
          <p:nvPr>
            <p:ph sz="half" idx="1"/>
          </p:nvPr>
        </p:nvSpPr>
        <p:spPr>
          <a:xfrm>
            <a:off x="1065212" y="1828800"/>
            <a:ext cx="4251960" cy="41910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pl-PL" noProof="0"/>
              <a:t>Edytuj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endParaRPr lang="pl-PL" noProof="0" dirty="0"/>
          </a:p>
        </p:txBody>
      </p:sp>
      <p:sp>
        <p:nvSpPr>
          <p:cNvPr id="4" name="Zawartość — symbol zastępczy 3"/>
          <p:cNvSpPr>
            <a:spLocks noGrp="1"/>
          </p:cNvSpPr>
          <p:nvPr>
            <p:ph sz="half" idx="2"/>
          </p:nvPr>
        </p:nvSpPr>
        <p:spPr>
          <a:xfrm>
            <a:off x="5464598" y="1828800"/>
            <a:ext cx="4251960" cy="41910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pl-PL" noProof="0"/>
              <a:t>Edytuj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endParaRPr lang="pl-PL" noProof="0" dirty="0"/>
          </a:p>
        </p:txBody>
      </p:sp>
      <p:sp>
        <p:nvSpPr>
          <p:cNvPr id="6" name="Stopka — symbol zastępczy 5"/>
          <p:cNvSpPr>
            <a:spLocks noGrp="1"/>
          </p:cNvSpPr>
          <p:nvPr>
            <p:ph type="ftr" sz="quarter" idx="11"/>
          </p:nvPr>
        </p:nvSpPr>
        <p:spPr/>
        <p:txBody>
          <a:bodyPr rtlCol="0"/>
          <a:lstStyle/>
          <a:p>
            <a:pPr rtl="0"/>
            <a:r>
              <a:rPr lang="pl-PL" noProof="0" dirty="0"/>
              <a:t>Dodaj stopkę</a:t>
            </a:r>
          </a:p>
        </p:txBody>
      </p:sp>
      <p:sp>
        <p:nvSpPr>
          <p:cNvPr id="5" name="Data — symbol zastępczy 4"/>
          <p:cNvSpPr>
            <a:spLocks noGrp="1"/>
          </p:cNvSpPr>
          <p:nvPr>
            <p:ph type="dt" sz="half" idx="10"/>
          </p:nvPr>
        </p:nvSpPr>
        <p:spPr/>
        <p:txBody>
          <a:bodyPr rtlCol="0"/>
          <a:lstStyle/>
          <a:p>
            <a:pPr rtl="0"/>
            <a:fld id="{BCEA7D6C-6226-4688-A662-75898DAA6A5F}" type="datetime1">
              <a:rPr lang="pl-PL" noProof="0" smtClean="0"/>
              <a:t>12.10.2023</a:t>
            </a:fld>
            <a:endParaRPr lang="pl-PL" noProof="0" dirty="0"/>
          </a:p>
        </p:txBody>
      </p:sp>
      <p:sp>
        <p:nvSpPr>
          <p:cNvPr id="7" name="Numer slajdu — symbol zastępczy 6"/>
          <p:cNvSpPr>
            <a:spLocks noGrp="1"/>
          </p:cNvSpPr>
          <p:nvPr>
            <p:ph type="sldNum" sz="quarter" idx="12"/>
          </p:nvPr>
        </p:nvSpPr>
        <p:spPr/>
        <p:txBody>
          <a:bodyPr rtlCol="0"/>
          <a:lstStyle/>
          <a:p>
            <a:pPr rtl="0"/>
            <a:fld id="{AAEAE4A8-A6E5-453E-B946-FB774B73F48C}" type="slidenum">
              <a:rPr lang="pl-PL" noProof="0" smtClean="0"/>
              <a:t>‹#›</a:t>
            </a:fld>
            <a:endParaRPr lang="pl-PL" noProof="0" dirty="0"/>
          </a:p>
        </p:txBody>
      </p:sp>
    </p:spTree>
    <p:extLst>
      <p:ext uri="{BB962C8B-B14F-4D97-AF65-F5344CB8AC3E}">
        <p14:creationId xmlns:p14="http://schemas.microsoft.com/office/powerpoint/2010/main" val="341370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lvl1pPr>
              <a:defRPr/>
            </a:lvl1pPr>
          </a:lstStyle>
          <a:p>
            <a:pPr rtl="0"/>
            <a:r>
              <a:rPr lang="pl-PL" noProof="0"/>
              <a:t>Kliknij, aby edytować styl</a:t>
            </a:r>
            <a:endParaRPr lang="pl-PL" noProof="0" dirty="0"/>
          </a:p>
        </p:txBody>
      </p:sp>
      <p:sp>
        <p:nvSpPr>
          <p:cNvPr id="3" name="Tekst — symbol zastępczy 2"/>
          <p:cNvSpPr>
            <a:spLocks noGrp="1"/>
          </p:cNvSpPr>
          <p:nvPr>
            <p:ph type="body" idx="1"/>
          </p:nvPr>
        </p:nvSpPr>
        <p:spPr>
          <a:xfrm>
            <a:off x="1065213" y="1828799"/>
            <a:ext cx="4251960" cy="685801"/>
          </a:xfrm>
        </p:spPr>
        <p:txBody>
          <a:bodyPr rtlCol="0"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l-PL" noProof="0"/>
              <a:t>Edytuj style wzorca tekstu</a:t>
            </a:r>
          </a:p>
        </p:txBody>
      </p:sp>
      <p:sp>
        <p:nvSpPr>
          <p:cNvPr id="4" name="Zawartość — symbol zastępczy 3"/>
          <p:cNvSpPr>
            <a:spLocks noGrp="1"/>
          </p:cNvSpPr>
          <p:nvPr>
            <p:ph sz="half" idx="2"/>
          </p:nvPr>
        </p:nvSpPr>
        <p:spPr>
          <a:xfrm>
            <a:off x="1065213" y="2590800"/>
            <a:ext cx="4251960" cy="34290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pl-PL" noProof="0"/>
              <a:t>Edytuj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endParaRPr lang="pl-PL" noProof="0" dirty="0"/>
          </a:p>
        </p:txBody>
      </p:sp>
      <p:sp>
        <p:nvSpPr>
          <p:cNvPr id="5" name="Tekst — symbol zastępczy 4"/>
          <p:cNvSpPr>
            <a:spLocks noGrp="1"/>
          </p:cNvSpPr>
          <p:nvPr>
            <p:ph type="body" sz="quarter" idx="3"/>
          </p:nvPr>
        </p:nvSpPr>
        <p:spPr>
          <a:xfrm>
            <a:off x="5500053" y="1828799"/>
            <a:ext cx="4251960" cy="685801"/>
          </a:xfrm>
        </p:spPr>
        <p:txBody>
          <a:bodyPr rtlCol="0"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l-PL" noProof="0"/>
              <a:t>Edytuj style wzorca tekstu</a:t>
            </a:r>
          </a:p>
        </p:txBody>
      </p:sp>
      <p:sp>
        <p:nvSpPr>
          <p:cNvPr id="6" name="Zawartość — symbol zastępczy 5"/>
          <p:cNvSpPr>
            <a:spLocks noGrp="1"/>
          </p:cNvSpPr>
          <p:nvPr>
            <p:ph sz="quarter" idx="4"/>
          </p:nvPr>
        </p:nvSpPr>
        <p:spPr>
          <a:xfrm>
            <a:off x="5500053" y="2590800"/>
            <a:ext cx="4251960" cy="34290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pl-PL" noProof="0"/>
              <a:t>Edytuj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endParaRPr lang="pl-PL" noProof="0" dirty="0"/>
          </a:p>
        </p:txBody>
      </p:sp>
      <p:sp>
        <p:nvSpPr>
          <p:cNvPr id="8" name="Stopka — symbol zastępczy 7"/>
          <p:cNvSpPr>
            <a:spLocks noGrp="1"/>
          </p:cNvSpPr>
          <p:nvPr>
            <p:ph type="ftr" sz="quarter" idx="11"/>
          </p:nvPr>
        </p:nvSpPr>
        <p:spPr/>
        <p:txBody>
          <a:bodyPr rtlCol="0"/>
          <a:lstStyle/>
          <a:p>
            <a:pPr rtl="0"/>
            <a:r>
              <a:rPr lang="pl-PL" noProof="0" dirty="0"/>
              <a:t>Dodaj stopkę</a:t>
            </a:r>
          </a:p>
        </p:txBody>
      </p:sp>
      <p:sp>
        <p:nvSpPr>
          <p:cNvPr id="7" name="Data — symbol zastępczy 6"/>
          <p:cNvSpPr>
            <a:spLocks noGrp="1"/>
          </p:cNvSpPr>
          <p:nvPr>
            <p:ph type="dt" sz="half" idx="10"/>
          </p:nvPr>
        </p:nvSpPr>
        <p:spPr/>
        <p:txBody>
          <a:bodyPr rtlCol="0"/>
          <a:lstStyle/>
          <a:p>
            <a:pPr rtl="0"/>
            <a:fld id="{EFCF5907-A211-4DCE-8F43-37FE9C0780FE}" type="datetime1">
              <a:rPr lang="pl-PL" noProof="0" smtClean="0"/>
              <a:t>12.10.2023</a:t>
            </a:fld>
            <a:endParaRPr lang="pl-PL" noProof="0" dirty="0"/>
          </a:p>
        </p:txBody>
      </p:sp>
      <p:sp>
        <p:nvSpPr>
          <p:cNvPr id="9" name="Numer slajdu — symbol zastępczy 8"/>
          <p:cNvSpPr>
            <a:spLocks noGrp="1"/>
          </p:cNvSpPr>
          <p:nvPr>
            <p:ph type="sldNum" sz="quarter" idx="12"/>
          </p:nvPr>
        </p:nvSpPr>
        <p:spPr/>
        <p:txBody>
          <a:bodyPr rtlCol="0"/>
          <a:lstStyle/>
          <a:p>
            <a:pPr rtl="0"/>
            <a:fld id="{AAEAE4A8-A6E5-453E-B946-FB774B73F48C}" type="slidenum">
              <a:rPr lang="pl-PL" noProof="0" smtClean="0"/>
              <a:t>‹#›</a:t>
            </a:fld>
            <a:endParaRPr lang="pl-PL" noProof="0" dirty="0"/>
          </a:p>
        </p:txBody>
      </p:sp>
    </p:spTree>
    <p:extLst>
      <p:ext uri="{BB962C8B-B14F-4D97-AF65-F5344CB8AC3E}">
        <p14:creationId xmlns:p14="http://schemas.microsoft.com/office/powerpoint/2010/main" val="200078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p>
            <a:pPr rtl="0"/>
            <a:r>
              <a:rPr lang="pl-PL" noProof="0"/>
              <a:t>Kliknij, aby edytować styl</a:t>
            </a:r>
            <a:endParaRPr lang="pl-PL" noProof="0" dirty="0"/>
          </a:p>
        </p:txBody>
      </p:sp>
      <p:sp>
        <p:nvSpPr>
          <p:cNvPr id="4" name="Stopka — symbol zastępczy 3"/>
          <p:cNvSpPr>
            <a:spLocks noGrp="1"/>
          </p:cNvSpPr>
          <p:nvPr>
            <p:ph type="ftr" sz="quarter" idx="11"/>
          </p:nvPr>
        </p:nvSpPr>
        <p:spPr/>
        <p:txBody>
          <a:bodyPr rtlCol="0"/>
          <a:lstStyle/>
          <a:p>
            <a:pPr rtl="0"/>
            <a:r>
              <a:rPr lang="pl-PL" noProof="0" dirty="0"/>
              <a:t>Dodaj stopkę</a:t>
            </a:r>
          </a:p>
        </p:txBody>
      </p:sp>
      <p:sp>
        <p:nvSpPr>
          <p:cNvPr id="3" name="Data — symbol zastępczy 2"/>
          <p:cNvSpPr>
            <a:spLocks noGrp="1"/>
          </p:cNvSpPr>
          <p:nvPr>
            <p:ph type="dt" sz="half" idx="10"/>
          </p:nvPr>
        </p:nvSpPr>
        <p:spPr/>
        <p:txBody>
          <a:bodyPr rtlCol="0"/>
          <a:lstStyle/>
          <a:p>
            <a:pPr rtl="0"/>
            <a:fld id="{2D2C3D6A-D803-4C05-9D4B-940FABAC68BF}" type="datetime1">
              <a:rPr lang="pl-PL" noProof="0" smtClean="0"/>
              <a:t>12.10.2023</a:t>
            </a:fld>
            <a:endParaRPr lang="pl-PL" noProof="0" dirty="0"/>
          </a:p>
        </p:txBody>
      </p:sp>
      <p:sp>
        <p:nvSpPr>
          <p:cNvPr id="5" name="Numer slajdu — symbol zastępczy 4"/>
          <p:cNvSpPr>
            <a:spLocks noGrp="1"/>
          </p:cNvSpPr>
          <p:nvPr>
            <p:ph type="sldNum" sz="quarter" idx="12"/>
          </p:nvPr>
        </p:nvSpPr>
        <p:spPr/>
        <p:txBody>
          <a:bodyPr rtlCol="0"/>
          <a:lstStyle/>
          <a:p>
            <a:pPr rtl="0"/>
            <a:fld id="{AAEAE4A8-A6E5-453E-B946-FB774B73F48C}" type="slidenum">
              <a:rPr lang="pl-PL" noProof="0" smtClean="0"/>
              <a:t>‹#›</a:t>
            </a:fld>
            <a:endParaRPr lang="pl-PL" noProof="0" dirty="0"/>
          </a:p>
        </p:txBody>
      </p:sp>
    </p:spTree>
    <p:extLst>
      <p:ext uri="{BB962C8B-B14F-4D97-AF65-F5344CB8AC3E}">
        <p14:creationId xmlns:p14="http://schemas.microsoft.com/office/powerpoint/2010/main" val="90715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topka — symbol zastępczy 2"/>
          <p:cNvSpPr>
            <a:spLocks noGrp="1"/>
          </p:cNvSpPr>
          <p:nvPr>
            <p:ph type="ftr" sz="quarter" idx="11"/>
          </p:nvPr>
        </p:nvSpPr>
        <p:spPr/>
        <p:txBody>
          <a:bodyPr rtlCol="0"/>
          <a:lstStyle/>
          <a:p>
            <a:pPr rtl="0"/>
            <a:r>
              <a:rPr lang="pl-PL" noProof="0" dirty="0"/>
              <a:t>Dodaj stopkę</a:t>
            </a:r>
          </a:p>
        </p:txBody>
      </p:sp>
      <p:sp>
        <p:nvSpPr>
          <p:cNvPr id="2" name="Data — symbol zastępczy 1"/>
          <p:cNvSpPr>
            <a:spLocks noGrp="1"/>
          </p:cNvSpPr>
          <p:nvPr>
            <p:ph type="dt" sz="half" idx="10"/>
          </p:nvPr>
        </p:nvSpPr>
        <p:spPr/>
        <p:txBody>
          <a:bodyPr rtlCol="0"/>
          <a:lstStyle/>
          <a:p>
            <a:pPr rtl="0"/>
            <a:fld id="{64CDD4F0-BAD3-4679-A4DB-0413371A4437}" type="datetime1">
              <a:rPr lang="pl-PL" noProof="0" smtClean="0"/>
              <a:t>12.10.2023</a:t>
            </a:fld>
            <a:endParaRPr lang="pl-PL" noProof="0" dirty="0"/>
          </a:p>
        </p:txBody>
      </p:sp>
      <p:sp>
        <p:nvSpPr>
          <p:cNvPr id="4" name="Numer slajdu — symbol zastępczy 3"/>
          <p:cNvSpPr>
            <a:spLocks noGrp="1"/>
          </p:cNvSpPr>
          <p:nvPr>
            <p:ph type="sldNum" sz="quarter" idx="12"/>
          </p:nvPr>
        </p:nvSpPr>
        <p:spPr/>
        <p:txBody>
          <a:bodyPr rtlCol="0"/>
          <a:lstStyle/>
          <a:p>
            <a:pPr rtl="0"/>
            <a:fld id="{AAEAE4A8-A6E5-453E-B946-FB774B73F48C}" type="slidenum">
              <a:rPr lang="pl-PL" noProof="0" smtClean="0"/>
              <a:t>‹#›</a:t>
            </a:fld>
            <a:endParaRPr lang="pl-PL" noProof="0" dirty="0"/>
          </a:p>
        </p:txBody>
      </p:sp>
    </p:spTree>
    <p:extLst>
      <p:ext uri="{BB962C8B-B14F-4D97-AF65-F5344CB8AC3E}">
        <p14:creationId xmlns:p14="http://schemas.microsoft.com/office/powerpoint/2010/main" val="244153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1065213" y="533400"/>
            <a:ext cx="4114800" cy="1524000"/>
          </a:xfrm>
        </p:spPr>
        <p:txBody>
          <a:bodyPr rtlCol="0" anchor="b">
            <a:normAutofit/>
          </a:bodyPr>
          <a:lstStyle>
            <a:lvl1pPr algn="l">
              <a:defRPr sz="3600" b="1"/>
            </a:lvl1pPr>
          </a:lstStyle>
          <a:p>
            <a:pPr rtl="0"/>
            <a:r>
              <a:rPr lang="pl-PL" noProof="0"/>
              <a:t>Kliknij, aby edytować styl</a:t>
            </a:r>
            <a:endParaRPr lang="pl-PL" noProof="0" dirty="0"/>
          </a:p>
        </p:txBody>
      </p:sp>
      <p:sp>
        <p:nvSpPr>
          <p:cNvPr id="3" name="Zawartość — symbol zastępczy 2"/>
          <p:cNvSpPr>
            <a:spLocks noGrp="1"/>
          </p:cNvSpPr>
          <p:nvPr>
            <p:ph idx="1"/>
          </p:nvPr>
        </p:nvSpPr>
        <p:spPr>
          <a:xfrm>
            <a:off x="5865813" y="533400"/>
            <a:ext cx="5867400" cy="54864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pl-PL" noProof="0"/>
              <a:t>Edytuj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endParaRPr lang="pl-PL" noProof="0" dirty="0"/>
          </a:p>
        </p:txBody>
      </p:sp>
      <p:sp>
        <p:nvSpPr>
          <p:cNvPr id="4" name="Tekst — symbol zastępczy 3"/>
          <p:cNvSpPr>
            <a:spLocks noGrp="1"/>
          </p:cNvSpPr>
          <p:nvPr>
            <p:ph type="body" sz="half" idx="2"/>
          </p:nvPr>
        </p:nvSpPr>
        <p:spPr>
          <a:xfrm>
            <a:off x="1065213" y="2209800"/>
            <a:ext cx="4114800" cy="3810000"/>
          </a:xfrm>
        </p:spPr>
        <p:txBody>
          <a:bodyPr rtlCol="0">
            <a:normAutofit/>
          </a:bodyPr>
          <a:lstStyle>
            <a:lvl1pPr marL="0" indent="0">
              <a:lnSpc>
                <a:spcPct val="110000"/>
              </a:lnSpc>
              <a:spcBef>
                <a:spcPts val="600"/>
              </a:spcBef>
              <a:buNone/>
              <a:defRPr sz="18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l-PL" noProof="0"/>
              <a:t>Edytuj style wzorca tekstu</a:t>
            </a:r>
          </a:p>
        </p:txBody>
      </p:sp>
      <p:sp>
        <p:nvSpPr>
          <p:cNvPr id="6" name="Stopka — symbol zastępczy 5"/>
          <p:cNvSpPr>
            <a:spLocks noGrp="1"/>
          </p:cNvSpPr>
          <p:nvPr>
            <p:ph type="ftr" sz="quarter" idx="11"/>
          </p:nvPr>
        </p:nvSpPr>
        <p:spPr/>
        <p:txBody>
          <a:bodyPr rtlCol="0"/>
          <a:lstStyle/>
          <a:p>
            <a:pPr rtl="0"/>
            <a:r>
              <a:rPr lang="pl-PL" noProof="0" dirty="0"/>
              <a:t>Dodaj stopkę</a:t>
            </a:r>
          </a:p>
        </p:txBody>
      </p:sp>
      <p:sp>
        <p:nvSpPr>
          <p:cNvPr id="5" name="Data — symbol zastępczy 4"/>
          <p:cNvSpPr>
            <a:spLocks noGrp="1"/>
          </p:cNvSpPr>
          <p:nvPr>
            <p:ph type="dt" sz="half" idx="10"/>
          </p:nvPr>
        </p:nvSpPr>
        <p:spPr/>
        <p:txBody>
          <a:bodyPr rtlCol="0"/>
          <a:lstStyle/>
          <a:p>
            <a:pPr rtl="0"/>
            <a:fld id="{91716934-85CE-4850-8C29-EA820B0F7DAB}" type="datetime1">
              <a:rPr lang="pl-PL" noProof="0" smtClean="0"/>
              <a:t>12.10.2023</a:t>
            </a:fld>
            <a:endParaRPr lang="pl-PL" noProof="0" dirty="0"/>
          </a:p>
        </p:txBody>
      </p:sp>
      <p:sp>
        <p:nvSpPr>
          <p:cNvPr id="7" name="Numer slajdu — symbol zastępczy 6"/>
          <p:cNvSpPr>
            <a:spLocks noGrp="1"/>
          </p:cNvSpPr>
          <p:nvPr>
            <p:ph type="sldNum" sz="quarter" idx="12"/>
          </p:nvPr>
        </p:nvSpPr>
        <p:spPr/>
        <p:txBody>
          <a:bodyPr rtlCol="0"/>
          <a:lstStyle/>
          <a:p>
            <a:pPr rtl="0"/>
            <a:fld id="{AAEAE4A8-A6E5-453E-B946-FB774B73F48C}" type="slidenum">
              <a:rPr lang="pl-PL" noProof="0" smtClean="0"/>
              <a:t>‹#›</a:t>
            </a:fld>
            <a:endParaRPr lang="pl-PL" noProof="0" dirty="0"/>
          </a:p>
        </p:txBody>
      </p:sp>
    </p:spTree>
    <p:extLst>
      <p:ext uri="{BB962C8B-B14F-4D97-AF65-F5344CB8AC3E}">
        <p14:creationId xmlns:p14="http://schemas.microsoft.com/office/powerpoint/2010/main" val="210171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1065213" y="533400"/>
            <a:ext cx="4114800" cy="1524000"/>
          </a:xfrm>
        </p:spPr>
        <p:txBody>
          <a:bodyPr rtlCol="0" anchor="b">
            <a:noAutofit/>
          </a:bodyPr>
          <a:lstStyle>
            <a:lvl1pPr algn="l">
              <a:defRPr sz="3600" b="1"/>
            </a:lvl1pPr>
          </a:lstStyle>
          <a:p>
            <a:pPr rtl="0"/>
            <a:r>
              <a:rPr lang="pl-PL" noProof="0"/>
              <a:t>Kliknij, aby edytować styl</a:t>
            </a:r>
            <a:endParaRPr lang="pl-PL" noProof="0" dirty="0"/>
          </a:p>
        </p:txBody>
      </p:sp>
      <p:sp>
        <p:nvSpPr>
          <p:cNvPr id="3" name="Obraz — symbol zastępczy 2" descr="Pusty symbol zastępczy pozwalający dodać obraz. Kliknij symbol zastępczy i wybierz obraz, który chcesz dodać"/>
          <p:cNvSpPr>
            <a:spLocks noGrp="1"/>
          </p:cNvSpPr>
          <p:nvPr>
            <p:ph type="pic" idx="1"/>
          </p:nvPr>
        </p:nvSpPr>
        <p:spPr>
          <a:xfrm>
            <a:off x="5865812" y="533400"/>
            <a:ext cx="5780173" cy="5791200"/>
          </a:xfrm>
          <a:ln w="50800">
            <a:solidFill>
              <a:schemeClr val="tx1">
                <a:lumMod val="65000"/>
                <a:lumOff val="35000"/>
              </a:schemeClr>
            </a:solidFill>
            <a:miter lim="800000"/>
          </a:ln>
        </p:spPr>
        <p:txBody>
          <a:bodyPr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l-PL" noProof="0"/>
              <a:t>Kliknij ikonę, aby dodać obraz</a:t>
            </a:r>
            <a:endParaRPr lang="pl-PL" noProof="0" dirty="0"/>
          </a:p>
        </p:txBody>
      </p:sp>
      <p:sp>
        <p:nvSpPr>
          <p:cNvPr id="4" name="Tekst — symbol zastępczy 3"/>
          <p:cNvSpPr>
            <a:spLocks noGrp="1"/>
          </p:cNvSpPr>
          <p:nvPr>
            <p:ph type="body" sz="half" idx="2"/>
          </p:nvPr>
        </p:nvSpPr>
        <p:spPr>
          <a:xfrm>
            <a:off x="1065213" y="2209800"/>
            <a:ext cx="4114800" cy="3810000"/>
          </a:xfrm>
        </p:spPr>
        <p:txBody>
          <a:bodyPr rtlCol="0">
            <a:normAutofit/>
          </a:bodyPr>
          <a:lstStyle>
            <a:lvl1pPr marL="0" indent="0">
              <a:lnSpc>
                <a:spcPct val="110000"/>
              </a:lnSpc>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l-PL" noProof="0"/>
              <a:t>Edytuj style wzorca tekstu</a:t>
            </a:r>
          </a:p>
        </p:txBody>
      </p:sp>
    </p:spTree>
    <p:extLst>
      <p:ext uri="{BB962C8B-B14F-4D97-AF65-F5344CB8AC3E}">
        <p14:creationId xmlns:p14="http://schemas.microsoft.com/office/powerpoint/2010/main" val="141960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ytuł — symbol zastępczy 1"/>
          <p:cNvSpPr>
            <a:spLocks noGrp="1"/>
          </p:cNvSpPr>
          <p:nvPr>
            <p:ph type="title"/>
          </p:nvPr>
        </p:nvSpPr>
        <p:spPr>
          <a:xfrm>
            <a:off x="1065212" y="533400"/>
            <a:ext cx="8686801" cy="1066800"/>
          </a:xfrm>
          <a:prstGeom prst="rect">
            <a:avLst/>
          </a:prstGeom>
        </p:spPr>
        <p:txBody>
          <a:bodyPr vert="horz" lIns="91440" tIns="45720" rIns="91440" bIns="45720" rtlCol="0" anchor="b">
            <a:normAutofit/>
          </a:bodyPr>
          <a:lstStyle/>
          <a:p>
            <a:pPr rtl="0"/>
            <a:r>
              <a:rPr lang="pl-PL" noProof="0" dirty="0"/>
              <a:t>Kliknij, aby edytować styl wzorca tytułu</a:t>
            </a:r>
          </a:p>
        </p:txBody>
      </p:sp>
      <p:sp>
        <p:nvSpPr>
          <p:cNvPr id="3" name="Tekst — symbol zastępczy 2"/>
          <p:cNvSpPr>
            <a:spLocks noGrp="1"/>
          </p:cNvSpPr>
          <p:nvPr>
            <p:ph type="body" idx="1"/>
          </p:nvPr>
        </p:nvSpPr>
        <p:spPr>
          <a:xfrm>
            <a:off x="1065212" y="1828800"/>
            <a:ext cx="8686801" cy="4191000"/>
          </a:xfrm>
          <a:prstGeom prst="rect">
            <a:avLst/>
          </a:prstGeom>
        </p:spPr>
        <p:txBody>
          <a:bodyPr vert="horz" lIns="91440" tIns="45720" rIns="91440" bIns="45720" rtlCol="0">
            <a:normAutofit/>
          </a:bodyPr>
          <a:lstStyle/>
          <a:p>
            <a:pPr lvl="0" rtl="0"/>
            <a:r>
              <a:rPr lang="pl-PL" noProof="0" dirty="0"/>
              <a:t>Kliknij, aby edytować style wzorców tekstu</a:t>
            </a:r>
          </a:p>
          <a:p>
            <a:pPr lvl="1" rtl="0"/>
            <a:r>
              <a:rPr lang="pl-PL" noProof="0" dirty="0"/>
              <a:t>Drugi poziom</a:t>
            </a:r>
          </a:p>
          <a:p>
            <a:pPr lvl="2" rtl="0"/>
            <a:r>
              <a:rPr lang="pl-PL" noProof="0" dirty="0"/>
              <a:t>Trzeci poziom</a:t>
            </a:r>
          </a:p>
          <a:p>
            <a:pPr lvl="3" rtl="0"/>
            <a:r>
              <a:rPr lang="pl-PL" noProof="0" dirty="0"/>
              <a:t>Czwarty poziom</a:t>
            </a:r>
          </a:p>
          <a:p>
            <a:pPr lvl="4" rtl="0"/>
            <a:r>
              <a:rPr lang="pl-PL" noProof="0" dirty="0"/>
              <a:t>Piąty poziom</a:t>
            </a:r>
          </a:p>
        </p:txBody>
      </p:sp>
      <p:sp>
        <p:nvSpPr>
          <p:cNvPr id="5" name="Stopka — symbol zastępczy 4"/>
          <p:cNvSpPr>
            <a:spLocks noGrp="1"/>
          </p:cNvSpPr>
          <p:nvPr>
            <p:ph type="ftr" sz="quarter" idx="3"/>
          </p:nvPr>
        </p:nvSpPr>
        <p:spPr>
          <a:xfrm>
            <a:off x="1065213" y="6155267"/>
            <a:ext cx="5653087" cy="273049"/>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pPr rtl="0"/>
            <a:r>
              <a:rPr lang="pl-PL" noProof="0" dirty="0"/>
              <a:t>Dodaj stopkę</a:t>
            </a:r>
          </a:p>
        </p:txBody>
      </p:sp>
      <p:sp>
        <p:nvSpPr>
          <p:cNvPr id="4" name="Data — symbol zastępczy 3"/>
          <p:cNvSpPr>
            <a:spLocks noGrp="1"/>
          </p:cNvSpPr>
          <p:nvPr>
            <p:ph type="dt" sz="half" idx="2"/>
          </p:nvPr>
        </p:nvSpPr>
        <p:spPr>
          <a:xfrm>
            <a:off x="6932612" y="6155267"/>
            <a:ext cx="1371600" cy="273049"/>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pPr rtl="0"/>
            <a:fld id="{40A9059F-F5E7-4851-9450-9A7DDFF9617A}" type="datetime1">
              <a:rPr lang="pl-PL" noProof="0" smtClean="0"/>
              <a:t>12.10.2023</a:t>
            </a:fld>
            <a:endParaRPr lang="pl-PL" noProof="0" dirty="0"/>
          </a:p>
        </p:txBody>
      </p:sp>
      <p:sp>
        <p:nvSpPr>
          <p:cNvPr id="6" name="Numer slajdu — symbol zastępczy 5"/>
          <p:cNvSpPr>
            <a:spLocks noGrp="1"/>
          </p:cNvSpPr>
          <p:nvPr>
            <p:ph type="sldNum" sz="quarter" idx="4"/>
          </p:nvPr>
        </p:nvSpPr>
        <p:spPr>
          <a:xfrm>
            <a:off x="8532812" y="6155267"/>
            <a:ext cx="1219201" cy="273049"/>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pPr rtl="0"/>
            <a:fld id="{AAEAE4A8-A6E5-453E-B946-FB774B73F48C}" type="slidenum">
              <a:rPr lang="pl-PL" noProof="0" smtClean="0"/>
              <a:pPr/>
              <a:t>‹#›</a:t>
            </a:fld>
            <a:endParaRPr lang="pl-PL" noProof="0" dirty="0"/>
          </a:p>
        </p:txBody>
      </p:sp>
    </p:spTree>
    <p:extLst>
      <p:ext uri="{BB962C8B-B14F-4D97-AF65-F5344CB8AC3E}">
        <p14:creationId xmlns:p14="http://schemas.microsoft.com/office/powerpoint/2010/main" val="1597054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80000"/>
        </a:lnSpc>
        <a:spcBef>
          <a:spcPct val="0"/>
        </a:spcBef>
        <a:buNone/>
        <a:defRPr sz="3600" b="1" kern="1200">
          <a:solidFill>
            <a:schemeClr val="accent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917948" y="2210504"/>
            <a:ext cx="8149748" cy="1485569"/>
          </a:xfrm>
        </p:spPr>
        <p:txBody>
          <a:bodyPr rtlCol="0">
            <a:normAutofit/>
          </a:bodyPr>
          <a:lstStyle/>
          <a:p>
            <a:r>
              <a:rPr lang="pl-PL" sz="4000" dirty="0">
                <a:solidFill>
                  <a:schemeClr val="tx1">
                    <a:lumMod val="65000"/>
                    <a:lumOff val="35000"/>
                  </a:schemeClr>
                </a:solidFill>
              </a:rPr>
              <a:t>Techniki kreatywnego myślenia </a:t>
            </a:r>
            <a:br>
              <a:rPr lang="pl-PL" sz="4000" dirty="0">
                <a:solidFill>
                  <a:schemeClr val="tx1">
                    <a:lumMod val="65000"/>
                    <a:lumOff val="35000"/>
                  </a:schemeClr>
                </a:solidFill>
              </a:rPr>
            </a:br>
            <a:r>
              <a:rPr lang="pl-PL" sz="4000" dirty="0">
                <a:solidFill>
                  <a:schemeClr val="tx1">
                    <a:lumMod val="65000"/>
                    <a:lumOff val="35000"/>
                  </a:schemeClr>
                </a:solidFill>
              </a:rPr>
              <a:t>w pracy dydaktycznej</a:t>
            </a:r>
          </a:p>
        </p:txBody>
      </p:sp>
      <p:sp>
        <p:nvSpPr>
          <p:cNvPr id="3" name="Podtytuł 2"/>
          <p:cNvSpPr>
            <a:spLocks noGrp="1"/>
          </p:cNvSpPr>
          <p:nvPr>
            <p:ph type="subTitle" idx="1"/>
          </p:nvPr>
        </p:nvSpPr>
        <p:spPr>
          <a:xfrm>
            <a:off x="1989956" y="4221088"/>
            <a:ext cx="5029201" cy="964952"/>
          </a:xfrm>
        </p:spPr>
        <p:txBody>
          <a:bodyPr rtlCol="0"/>
          <a:lstStyle/>
          <a:p>
            <a:pPr rtl="0"/>
            <a:r>
              <a:rPr lang="pl-PL" dirty="0" err="1"/>
              <a:t>Webinar</a:t>
            </a:r>
            <a:r>
              <a:rPr lang="pl-PL" dirty="0"/>
              <a:t> 8</a:t>
            </a:r>
          </a:p>
        </p:txBody>
      </p:sp>
      <p:pic>
        <p:nvPicPr>
          <p:cNvPr id="4" name="Obraz 3">
            <a:extLst>
              <a:ext uri="{FF2B5EF4-FFF2-40B4-BE49-F238E27FC236}">
                <a16:creationId xmlns:a16="http://schemas.microsoft.com/office/drawing/2014/main" id="{D37086C1-8C81-481A-BF16-FC205C718F33}"/>
              </a:ext>
            </a:extLst>
          </p:cNvPr>
          <p:cNvPicPr>
            <a:picLocks noChangeAspect="1"/>
          </p:cNvPicPr>
          <p:nvPr/>
        </p:nvPicPr>
        <p:blipFill>
          <a:blip r:embed="rId3"/>
          <a:stretch>
            <a:fillRect/>
          </a:stretch>
        </p:blipFill>
        <p:spPr>
          <a:xfrm>
            <a:off x="10067696" y="225138"/>
            <a:ext cx="1571332" cy="864096"/>
          </a:xfrm>
          <a:prstGeom prst="rect">
            <a:avLst/>
          </a:prstGeom>
        </p:spPr>
      </p:pic>
      <p:sp>
        <p:nvSpPr>
          <p:cNvPr id="5" name="Prostokąt 4">
            <a:extLst>
              <a:ext uri="{FF2B5EF4-FFF2-40B4-BE49-F238E27FC236}">
                <a16:creationId xmlns:a16="http://schemas.microsoft.com/office/drawing/2014/main" id="{0D0766D8-8E66-47DA-9DE7-08C1A833E309}"/>
              </a:ext>
            </a:extLst>
          </p:cNvPr>
          <p:cNvSpPr/>
          <p:nvPr/>
        </p:nvSpPr>
        <p:spPr>
          <a:xfrm>
            <a:off x="464654" y="6487824"/>
            <a:ext cx="10873207" cy="338554"/>
          </a:xfrm>
          <a:prstGeom prst="rect">
            <a:avLst/>
          </a:prstGeom>
        </p:spPr>
        <p:txBody>
          <a:bodyPr wrap="square">
            <a:spAutoFit/>
          </a:bodyPr>
          <a:lstStyle/>
          <a:p>
            <a:pPr algn="ctr">
              <a:spcAft>
                <a:spcPts val="0"/>
              </a:spcAft>
            </a:pPr>
            <a:r>
              <a:rPr lang="pl-PL" sz="800" dirty="0">
                <a:latin typeface="Arial" panose="020B0604020202020204" pitchFamily="34" charset="0"/>
                <a:ea typeface="Times New Roman" panose="02020603050405020304" pitchFamily="18" charset="0"/>
              </a:rPr>
              <a:t>Projekt </a:t>
            </a:r>
            <a:r>
              <a:rPr lang="pl-PL" sz="800" b="1" dirty="0">
                <a:latin typeface="Arial" panose="020B0604020202020204" pitchFamily="34" charset="0"/>
                <a:ea typeface="Times New Roman" panose="02020603050405020304" pitchFamily="18" charset="0"/>
              </a:rPr>
              <a:t>„</a:t>
            </a:r>
            <a:r>
              <a:rPr lang="pl-PL" sz="800" dirty="0">
                <a:latin typeface="Arial" panose="020B0604020202020204" pitchFamily="34" charset="0"/>
                <a:ea typeface="Times New Roman" panose="02020603050405020304" pitchFamily="18" charset="0"/>
              </a:rPr>
              <a:t>Programowanie doskonałości – PK XXI 2.0. Program rozwoju Politechniki Krakowskiej na lata 2018-22”</a:t>
            </a:r>
            <a:r>
              <a:rPr lang="pl-PL" sz="800" b="1" dirty="0">
                <a:latin typeface="Arial" panose="020B0604020202020204" pitchFamily="34" charset="0"/>
                <a:ea typeface="Times New Roman" panose="02020603050405020304" pitchFamily="18" charset="0"/>
              </a:rPr>
              <a:t> </a:t>
            </a:r>
            <a:r>
              <a:rPr lang="pl-PL" sz="800" dirty="0">
                <a:latin typeface="Arial" panose="020B0604020202020204" pitchFamily="34" charset="0"/>
                <a:ea typeface="Times New Roman" panose="02020603050405020304" pitchFamily="18" charset="0"/>
              </a:rPr>
              <a:t>dofinansowany z Europejskiego Funduszu Społecznego </a:t>
            </a:r>
            <a:endParaRPr lang="pl-PL" sz="800" dirty="0">
              <a:latin typeface="Times New Roman" panose="02020603050405020304" pitchFamily="18" charset="0"/>
              <a:ea typeface="Times New Roman" panose="02020603050405020304" pitchFamily="18" charset="0"/>
            </a:endParaRPr>
          </a:p>
          <a:p>
            <a:pPr algn="ctr"/>
            <a:r>
              <a:rPr lang="pl-PL" sz="800" dirty="0">
                <a:latin typeface="Arial" panose="020B0604020202020204" pitchFamily="34" charset="0"/>
                <a:ea typeface="Times New Roman" panose="02020603050405020304" pitchFamily="18" charset="0"/>
              </a:rPr>
              <a:t>Umowa nr POWR.03.05.00-00-z224/17</a:t>
            </a:r>
            <a:endParaRPr lang="pl-PL" sz="800" dirty="0"/>
          </a:p>
        </p:txBody>
      </p:sp>
      <p:pic>
        <p:nvPicPr>
          <p:cNvPr id="7" name="Obraz 6">
            <a:extLst>
              <a:ext uri="{FF2B5EF4-FFF2-40B4-BE49-F238E27FC236}">
                <a16:creationId xmlns:a16="http://schemas.microsoft.com/office/drawing/2014/main" id="{E25822AF-738B-4FB0-B01C-CC6163CD132B}"/>
              </a:ext>
            </a:extLst>
          </p:cNvPr>
          <p:cNvPicPr>
            <a:picLocks noChangeAspect="1"/>
          </p:cNvPicPr>
          <p:nvPr/>
        </p:nvPicPr>
        <p:blipFill>
          <a:blip r:embed="rId4"/>
          <a:stretch>
            <a:fillRect/>
          </a:stretch>
        </p:blipFill>
        <p:spPr>
          <a:xfrm>
            <a:off x="3286099" y="5815698"/>
            <a:ext cx="5230316" cy="672126"/>
          </a:xfrm>
          <a:prstGeom prst="rect">
            <a:avLst/>
          </a:prstGeom>
        </p:spPr>
      </p:pic>
      <p:pic>
        <p:nvPicPr>
          <p:cNvPr id="8" name="Obraz 7">
            <a:extLst>
              <a:ext uri="{FF2B5EF4-FFF2-40B4-BE49-F238E27FC236}">
                <a16:creationId xmlns:a16="http://schemas.microsoft.com/office/drawing/2014/main" id="{192B23FB-6148-4DAF-B5D8-F268114DFEE8}"/>
              </a:ext>
            </a:extLst>
          </p:cNvPr>
          <p:cNvPicPr>
            <a:picLocks noChangeAspect="1"/>
          </p:cNvPicPr>
          <p:nvPr/>
        </p:nvPicPr>
        <p:blipFill>
          <a:blip r:embed="rId5"/>
          <a:stretch>
            <a:fillRect/>
          </a:stretch>
        </p:blipFill>
        <p:spPr>
          <a:xfrm>
            <a:off x="333772" y="188640"/>
            <a:ext cx="3190811" cy="720080"/>
          </a:xfrm>
          <a:prstGeom prst="rect">
            <a:avLst/>
          </a:prstGeom>
        </p:spPr>
      </p:pic>
    </p:spTree>
    <p:extLst>
      <p:ext uri="{BB962C8B-B14F-4D97-AF65-F5344CB8AC3E}">
        <p14:creationId xmlns:p14="http://schemas.microsoft.com/office/powerpoint/2010/main" val="402499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0104F97C-C74E-49D3-B8F6-041C15A5FEC4}"/>
              </a:ext>
            </a:extLst>
          </p:cNvPr>
          <p:cNvSpPr>
            <a:spLocks noGrp="1"/>
          </p:cNvSpPr>
          <p:nvPr>
            <p:ph idx="1"/>
          </p:nvPr>
        </p:nvSpPr>
        <p:spPr/>
        <p:txBody>
          <a:bodyPr>
            <a:normAutofit/>
          </a:bodyPr>
          <a:lstStyle/>
          <a:p>
            <a:pPr marL="45720" indent="0">
              <a:buNone/>
            </a:pPr>
            <a:r>
              <a:rPr lang="pl-PL" dirty="0"/>
              <a:t>Pierwszą definicję twórczego myślenia opracował w I połowie XX wieku Max </a:t>
            </a:r>
            <a:r>
              <a:rPr lang="pl-PL" dirty="0" err="1"/>
              <a:t>Wertheimer</a:t>
            </a:r>
            <a:r>
              <a:rPr lang="pl-PL" dirty="0"/>
              <a:t>, jeden z ojców założycieli nowoczesnej psychologii, który twierdził, że </a:t>
            </a:r>
            <a:r>
              <a:rPr lang="pl-PL" b="1" i="1" dirty="0">
                <a:solidFill>
                  <a:schemeClr val="accent5">
                    <a:lumMod val="75000"/>
                  </a:schemeClr>
                </a:solidFill>
              </a:rPr>
              <a:t>twórcze myślenie to przebudowa i podważenie posiadanej wiedzy i dzięki temu zyskanie dostępu do istoty danego zagadnienia</a:t>
            </a:r>
            <a:r>
              <a:rPr lang="pl-PL" dirty="0"/>
              <a:t>. </a:t>
            </a:r>
          </a:p>
          <a:p>
            <a:pPr marL="45720" indent="0">
              <a:buNone/>
            </a:pPr>
            <a:r>
              <a:rPr lang="pl-PL" dirty="0"/>
              <a:t>Najprościej rzecz ujmując, twórcze myślenie to </a:t>
            </a:r>
            <a:r>
              <a:rPr lang="pl-PL" dirty="0">
                <a:solidFill>
                  <a:schemeClr val="accent5">
                    <a:lumMod val="75000"/>
                  </a:schemeClr>
                </a:solidFill>
              </a:rPr>
              <a:t>zdolność to postrzegania </a:t>
            </a:r>
            <a:br>
              <a:rPr lang="pl-PL" dirty="0">
                <a:solidFill>
                  <a:schemeClr val="accent5">
                    <a:lumMod val="75000"/>
                  </a:schemeClr>
                </a:solidFill>
              </a:rPr>
            </a:br>
            <a:r>
              <a:rPr lang="pl-PL" dirty="0">
                <a:solidFill>
                  <a:schemeClr val="accent5">
                    <a:lumMod val="75000"/>
                  </a:schemeClr>
                </a:solidFill>
              </a:rPr>
              <a:t>i rozumienia  rzeczy w inny, oryginalny  sposób</a:t>
            </a:r>
            <a:r>
              <a:rPr lang="pl-PL" dirty="0"/>
              <a:t>, czego bezpośrednim efektem jest jakaś nowość.</a:t>
            </a:r>
          </a:p>
          <a:p>
            <a:pPr marL="45720" indent="0">
              <a:buNone/>
            </a:pPr>
            <a:r>
              <a:rPr lang="pl-PL" i="1" dirty="0"/>
              <a:t>Myślenie poza schematem, myślenie innowacyjne, myślenie kreatywne, myślenie swobodne, myślenie oryginalne</a:t>
            </a:r>
            <a:r>
              <a:rPr lang="pl-PL" dirty="0"/>
              <a:t> – wszystkie te określenia dotyczą tego samego rodzaju myślenia – myślenia twórczego, czyli takiego procesu umysłowego, którego efektem jest powstanie czegoś nowego.</a:t>
            </a:r>
          </a:p>
          <a:p>
            <a:pPr marL="45720" indent="0">
              <a:buNone/>
            </a:pPr>
            <a:endParaRPr lang="pl-PL" sz="3200" dirty="0"/>
          </a:p>
        </p:txBody>
      </p:sp>
      <p:pic>
        <p:nvPicPr>
          <p:cNvPr id="4" name="Obraz 3">
            <a:extLst>
              <a:ext uri="{FF2B5EF4-FFF2-40B4-BE49-F238E27FC236}">
                <a16:creationId xmlns:a16="http://schemas.microsoft.com/office/drawing/2014/main" id="{A590B656-0D84-4539-9AB5-D662B6D66A57}"/>
              </a:ext>
            </a:extLst>
          </p:cNvPr>
          <p:cNvPicPr>
            <a:picLocks noChangeAspect="1"/>
          </p:cNvPicPr>
          <p:nvPr/>
        </p:nvPicPr>
        <p:blipFill>
          <a:blip r:embed="rId2"/>
          <a:stretch>
            <a:fillRect/>
          </a:stretch>
        </p:blipFill>
        <p:spPr>
          <a:xfrm>
            <a:off x="10067696" y="225138"/>
            <a:ext cx="1571332" cy="864096"/>
          </a:xfrm>
          <a:prstGeom prst="rect">
            <a:avLst/>
          </a:prstGeom>
        </p:spPr>
      </p:pic>
      <p:sp>
        <p:nvSpPr>
          <p:cNvPr id="6" name="Tytuł 5">
            <a:extLst>
              <a:ext uri="{FF2B5EF4-FFF2-40B4-BE49-F238E27FC236}">
                <a16:creationId xmlns:a16="http://schemas.microsoft.com/office/drawing/2014/main" id="{93266E18-F6E3-4CDE-B1C7-77DB32DA4E49}"/>
              </a:ext>
            </a:extLst>
          </p:cNvPr>
          <p:cNvSpPr>
            <a:spLocks noGrp="1"/>
          </p:cNvSpPr>
          <p:nvPr>
            <p:ph type="title"/>
          </p:nvPr>
        </p:nvSpPr>
        <p:spPr/>
        <p:txBody>
          <a:bodyPr/>
          <a:lstStyle/>
          <a:p>
            <a:r>
              <a:rPr lang="pl-PL" dirty="0"/>
              <a:t>CO TO JEST KREATYWNOŚĆ</a:t>
            </a:r>
          </a:p>
        </p:txBody>
      </p:sp>
    </p:spTree>
    <p:extLst>
      <p:ext uri="{BB962C8B-B14F-4D97-AF65-F5344CB8AC3E}">
        <p14:creationId xmlns:p14="http://schemas.microsoft.com/office/powerpoint/2010/main" val="171517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21F5D52-2838-41BB-ABBF-D1B94DB35991}"/>
              </a:ext>
            </a:extLst>
          </p:cNvPr>
          <p:cNvSpPr>
            <a:spLocks noGrp="1"/>
          </p:cNvSpPr>
          <p:nvPr>
            <p:ph type="title"/>
          </p:nvPr>
        </p:nvSpPr>
        <p:spPr/>
        <p:txBody>
          <a:bodyPr/>
          <a:lstStyle/>
          <a:p>
            <a:r>
              <a:rPr lang="pl-PL" dirty="0"/>
              <a:t>Czy można się kreatywności nauczyć</a:t>
            </a:r>
          </a:p>
        </p:txBody>
      </p:sp>
      <p:sp>
        <p:nvSpPr>
          <p:cNvPr id="3" name="Symbol zastępczy zawartości 2">
            <a:extLst>
              <a:ext uri="{FF2B5EF4-FFF2-40B4-BE49-F238E27FC236}">
                <a16:creationId xmlns:a16="http://schemas.microsoft.com/office/drawing/2014/main" id="{B2CA8011-5115-4BBF-A30F-56837E74B6D2}"/>
              </a:ext>
            </a:extLst>
          </p:cNvPr>
          <p:cNvSpPr>
            <a:spLocks noGrp="1"/>
          </p:cNvSpPr>
          <p:nvPr>
            <p:ph idx="1"/>
          </p:nvPr>
        </p:nvSpPr>
        <p:spPr/>
        <p:txBody>
          <a:bodyPr/>
          <a:lstStyle/>
          <a:p>
            <a:r>
              <a:rPr lang="pl-PL" sz="2400" dirty="0"/>
              <a:t>Kreatywność nie jest tylko i wyłącznie cechą wrodzoną. </a:t>
            </a:r>
          </a:p>
          <a:p>
            <a:r>
              <a:rPr lang="pl-PL" sz="2400" dirty="0">
                <a:solidFill>
                  <a:schemeClr val="accent5">
                    <a:lumMod val="75000"/>
                  </a:schemeClr>
                </a:solidFill>
              </a:rPr>
              <a:t>Kreatywność to umiejętność, której można się nauczyć i ją rozwijać, </a:t>
            </a:r>
            <a:r>
              <a:rPr lang="pl-PL" sz="2400" dirty="0"/>
              <a:t>wykorzystując techniki twórczego myślenia, ale też wykonując czasem proste operacje myślowe np. stosując tzw. zasadę przekory – co by było, gdybym zrobił coś odwrotnie. </a:t>
            </a:r>
          </a:p>
          <a:p>
            <a:endParaRPr lang="pl-PL" dirty="0"/>
          </a:p>
        </p:txBody>
      </p:sp>
    </p:spTree>
    <p:extLst>
      <p:ext uri="{BB962C8B-B14F-4D97-AF65-F5344CB8AC3E}">
        <p14:creationId xmlns:p14="http://schemas.microsoft.com/office/powerpoint/2010/main" val="99403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621C4E2-8821-4179-A258-AA15CA47A116}"/>
              </a:ext>
            </a:extLst>
          </p:cNvPr>
          <p:cNvSpPr>
            <a:spLocks noGrp="1"/>
          </p:cNvSpPr>
          <p:nvPr>
            <p:ph type="title"/>
          </p:nvPr>
        </p:nvSpPr>
        <p:spPr/>
        <p:txBody>
          <a:bodyPr/>
          <a:lstStyle/>
          <a:p>
            <a:r>
              <a:rPr lang="pl-PL" dirty="0"/>
              <a:t>PROCES TWÓRCZY – 4 etapy</a:t>
            </a:r>
          </a:p>
        </p:txBody>
      </p:sp>
      <p:sp>
        <p:nvSpPr>
          <p:cNvPr id="3" name="Symbol zastępczy zawartości 2">
            <a:extLst>
              <a:ext uri="{FF2B5EF4-FFF2-40B4-BE49-F238E27FC236}">
                <a16:creationId xmlns:a16="http://schemas.microsoft.com/office/drawing/2014/main" id="{31A3066D-8E46-4A85-8452-97C08713EECB}"/>
              </a:ext>
            </a:extLst>
          </p:cNvPr>
          <p:cNvSpPr>
            <a:spLocks noGrp="1"/>
          </p:cNvSpPr>
          <p:nvPr>
            <p:ph idx="1"/>
          </p:nvPr>
        </p:nvSpPr>
        <p:spPr/>
        <p:txBody>
          <a:bodyPr/>
          <a:lstStyle/>
          <a:p>
            <a:pPr marL="45720" lvl="0" indent="0">
              <a:buNone/>
            </a:pPr>
            <a:r>
              <a:rPr lang="pl-PL" b="1" dirty="0"/>
              <a:t>Wg Grahama </a:t>
            </a:r>
            <a:r>
              <a:rPr lang="pl-PL" b="1" dirty="0" err="1"/>
              <a:t>Wallasa</a:t>
            </a:r>
            <a:endParaRPr lang="pl-PL" b="1" dirty="0"/>
          </a:p>
          <a:p>
            <a:pPr lvl="0"/>
            <a:r>
              <a:rPr lang="pl-PL" sz="2800" b="1" dirty="0">
                <a:solidFill>
                  <a:schemeClr val="accent5">
                    <a:lumMod val="75000"/>
                  </a:schemeClr>
                </a:solidFill>
              </a:rPr>
              <a:t>Preparacja:</a:t>
            </a:r>
            <a:r>
              <a:rPr lang="pl-PL" sz="2800" dirty="0">
                <a:solidFill>
                  <a:schemeClr val="accent5">
                    <a:lumMod val="75000"/>
                  </a:schemeClr>
                </a:solidFill>
              </a:rPr>
              <a:t> </a:t>
            </a:r>
            <a:r>
              <a:rPr lang="pl-PL" sz="2800" dirty="0"/>
              <a:t>To etap definiowania problemu do rozwiązania i zbierania informacji na ten temat.</a:t>
            </a:r>
          </a:p>
          <a:p>
            <a:r>
              <a:rPr lang="pl-PL" sz="2800" b="1" dirty="0">
                <a:solidFill>
                  <a:schemeClr val="accent5">
                    <a:lumMod val="75000"/>
                  </a:schemeClr>
                </a:solidFill>
              </a:rPr>
              <a:t>Inkubacja:</a:t>
            </a:r>
            <a:r>
              <a:rPr lang="pl-PL" sz="2800" dirty="0">
                <a:solidFill>
                  <a:schemeClr val="accent5">
                    <a:lumMod val="75000"/>
                  </a:schemeClr>
                </a:solidFill>
              </a:rPr>
              <a:t> </a:t>
            </a:r>
            <a:r>
              <a:rPr lang="pl-PL" sz="2800" dirty="0"/>
              <a:t>To etap przetwarzania zebranych informacje. </a:t>
            </a:r>
          </a:p>
          <a:p>
            <a:r>
              <a:rPr lang="pl-PL" sz="2800" b="1" dirty="0">
                <a:solidFill>
                  <a:schemeClr val="accent5">
                    <a:lumMod val="75000"/>
                  </a:schemeClr>
                </a:solidFill>
              </a:rPr>
              <a:t>Olśnienie: </a:t>
            </a:r>
            <a:r>
              <a:rPr lang="pl-PL" sz="2800" dirty="0"/>
              <a:t>To etap znajdowania rozwiązania.</a:t>
            </a:r>
          </a:p>
          <a:p>
            <a:r>
              <a:rPr lang="pl-PL" sz="2800" b="1" dirty="0">
                <a:solidFill>
                  <a:schemeClr val="accent5">
                    <a:lumMod val="75000"/>
                  </a:schemeClr>
                </a:solidFill>
              </a:rPr>
              <a:t>Weryfikacja: </a:t>
            </a:r>
            <a:r>
              <a:rPr lang="pl-PL" sz="2800" dirty="0"/>
              <a:t>To etap sprawdzenia, czy pomysł ma realną szansę na wdrożenie w życie. </a:t>
            </a:r>
          </a:p>
        </p:txBody>
      </p:sp>
      <p:pic>
        <p:nvPicPr>
          <p:cNvPr id="8" name="Obraz 7">
            <a:extLst>
              <a:ext uri="{FF2B5EF4-FFF2-40B4-BE49-F238E27FC236}">
                <a16:creationId xmlns:a16="http://schemas.microsoft.com/office/drawing/2014/main" id="{613FFBFD-8AE3-4CB8-A8EE-E8B064DEC217}"/>
              </a:ext>
            </a:extLst>
          </p:cNvPr>
          <p:cNvPicPr>
            <a:picLocks noChangeAspect="1"/>
          </p:cNvPicPr>
          <p:nvPr/>
        </p:nvPicPr>
        <p:blipFill>
          <a:blip r:embed="rId2"/>
          <a:stretch>
            <a:fillRect/>
          </a:stretch>
        </p:blipFill>
        <p:spPr>
          <a:xfrm>
            <a:off x="10067696" y="225138"/>
            <a:ext cx="1571332" cy="864096"/>
          </a:xfrm>
          <a:prstGeom prst="rect">
            <a:avLst/>
          </a:prstGeom>
        </p:spPr>
      </p:pic>
    </p:spTree>
    <p:extLst>
      <p:ext uri="{BB962C8B-B14F-4D97-AF65-F5344CB8AC3E}">
        <p14:creationId xmlns:p14="http://schemas.microsoft.com/office/powerpoint/2010/main" val="44583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0F903E6-11E8-4E21-9C4D-7317C86080ED}"/>
              </a:ext>
            </a:extLst>
          </p:cNvPr>
          <p:cNvSpPr>
            <a:spLocks noGrp="1"/>
          </p:cNvSpPr>
          <p:nvPr>
            <p:ph type="title"/>
          </p:nvPr>
        </p:nvSpPr>
        <p:spPr/>
        <p:txBody>
          <a:bodyPr/>
          <a:lstStyle/>
          <a:p>
            <a:r>
              <a:rPr lang="pl-PL" dirty="0"/>
              <a:t>KREATYWNOŚĆ</a:t>
            </a:r>
          </a:p>
        </p:txBody>
      </p:sp>
      <p:sp>
        <p:nvSpPr>
          <p:cNvPr id="3" name="Symbol zastępczy zawartości 2">
            <a:extLst>
              <a:ext uri="{FF2B5EF4-FFF2-40B4-BE49-F238E27FC236}">
                <a16:creationId xmlns:a16="http://schemas.microsoft.com/office/drawing/2014/main" id="{782988BA-924E-4E70-828E-1AF16B16AC3F}"/>
              </a:ext>
            </a:extLst>
          </p:cNvPr>
          <p:cNvSpPr>
            <a:spLocks noGrp="1"/>
          </p:cNvSpPr>
          <p:nvPr>
            <p:ph idx="1"/>
          </p:nvPr>
        </p:nvSpPr>
        <p:spPr/>
        <p:txBody>
          <a:bodyPr/>
          <a:lstStyle/>
          <a:p>
            <a:pPr marL="45720" indent="0">
              <a:buNone/>
            </a:pPr>
            <a:r>
              <a:rPr lang="pl-PL" b="1" dirty="0"/>
              <a:t>Do zastanowienia:</a:t>
            </a:r>
            <a:endParaRPr lang="pl-PL" dirty="0"/>
          </a:p>
          <a:p>
            <a:r>
              <a:rPr lang="pl-PL" dirty="0"/>
              <a:t>Czy w zajęciach, które prowadzę jest przestrzeń do rozwoju kreatywności? W jaki sposób mogę o to zadbać? Co mogę zmienić, by zajęcia były bardziej twórcze niż odtwórcze?</a:t>
            </a:r>
          </a:p>
          <a:p>
            <a:pPr marL="45720" indent="0">
              <a:buNone/>
            </a:pPr>
            <a:r>
              <a:rPr lang="pl-PL" b="1" dirty="0"/>
              <a:t>Do przeczytania:</a:t>
            </a:r>
            <a:endParaRPr lang="pl-PL" dirty="0"/>
          </a:p>
          <a:p>
            <a:r>
              <a:rPr lang="pl-PL" i="1" dirty="0"/>
              <a:t>Kreatywność studentów i jej związek z osiągnięciami akademickimi w kontekście wsparcia udzielanego przez nauczycieli    </a:t>
            </a:r>
            <a:endParaRPr lang="pl-PL" dirty="0"/>
          </a:p>
          <a:p>
            <a:r>
              <a:rPr lang="pl-PL" dirty="0"/>
              <a:t>http://www.ptde.org/pluginfile.php/1087/mod_page/content/6/Archiwum/XXII_KDE/pdf/Cizkowicz.pdf</a:t>
            </a:r>
          </a:p>
          <a:p>
            <a:endParaRPr lang="pl-PL" dirty="0"/>
          </a:p>
        </p:txBody>
      </p:sp>
    </p:spTree>
    <p:extLst>
      <p:ext uri="{BB962C8B-B14F-4D97-AF65-F5344CB8AC3E}">
        <p14:creationId xmlns:p14="http://schemas.microsoft.com/office/powerpoint/2010/main" val="100806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621C4E2-8821-4179-A258-AA15CA47A116}"/>
              </a:ext>
            </a:extLst>
          </p:cNvPr>
          <p:cNvSpPr>
            <a:spLocks noGrp="1"/>
          </p:cNvSpPr>
          <p:nvPr>
            <p:ph type="title"/>
          </p:nvPr>
        </p:nvSpPr>
        <p:spPr/>
        <p:txBody>
          <a:bodyPr/>
          <a:lstStyle/>
          <a:p>
            <a:r>
              <a:rPr lang="pl-PL" dirty="0"/>
              <a:t>SI a kreatywność</a:t>
            </a:r>
          </a:p>
        </p:txBody>
      </p:sp>
      <p:sp>
        <p:nvSpPr>
          <p:cNvPr id="3" name="Symbol zastępczy zawartości 2">
            <a:extLst>
              <a:ext uri="{FF2B5EF4-FFF2-40B4-BE49-F238E27FC236}">
                <a16:creationId xmlns:a16="http://schemas.microsoft.com/office/drawing/2014/main" id="{31A3066D-8E46-4A85-8452-97C08713EECB}"/>
              </a:ext>
            </a:extLst>
          </p:cNvPr>
          <p:cNvSpPr>
            <a:spLocks noGrp="1"/>
          </p:cNvSpPr>
          <p:nvPr>
            <p:ph idx="1"/>
          </p:nvPr>
        </p:nvSpPr>
        <p:spPr/>
        <p:txBody>
          <a:bodyPr>
            <a:normAutofit fontScale="92500"/>
          </a:bodyPr>
          <a:lstStyle/>
          <a:p>
            <a:endParaRPr lang="pl-PL" dirty="0"/>
          </a:p>
          <a:p>
            <a:r>
              <a:rPr lang="pl-PL" sz="2200" dirty="0"/>
              <a:t>Naukowcy z Montany dowiedli, że </a:t>
            </a:r>
            <a:r>
              <a:rPr lang="pl-PL" sz="2200" dirty="0" err="1"/>
              <a:t>ChatGPT</a:t>
            </a:r>
            <a:r>
              <a:rPr lang="pl-PL" sz="2200" dirty="0"/>
              <a:t> prześciga większość ludzi pod kątem zdolności generowania dużej liczby pomysłów i nowatorskich rozwiązań. Do badania użyli testu twórczego myślenia </a:t>
            </a:r>
            <a:r>
              <a:rPr lang="pl-PL" sz="2200" dirty="0" err="1"/>
              <a:t>Torrance’a</a:t>
            </a:r>
            <a:r>
              <a:rPr lang="pl-PL" sz="2200" dirty="0"/>
              <a:t> (TTCT). Kreatywna AI może stworzyć nowy rodzaj innowacji.</a:t>
            </a:r>
          </a:p>
          <a:p>
            <a:r>
              <a:rPr lang="pl-PL" sz="2200" dirty="0"/>
              <a:t>Wyniki badania mogą pomóc w zrozumieniu, że ludzie są w stanie podnosić swoje zdolności twórczego myślenia i za pomocą opracowanych narzędzi oraz sztucznej inteligencji rozwiązywać problemy na różne sposoby. </a:t>
            </a:r>
          </a:p>
          <a:p>
            <a:r>
              <a:rPr lang="pl-PL" sz="2200" dirty="0"/>
              <a:t>„Jednym z bezpośrednich skutków rozwoju kreatywności AI będzie powstanie nowego rodzaju innowacji i prawdopodobnie najlepszych warunków dla innowacyjności, jakich ludzkość miała okazję doświadczyć”.</a:t>
            </a:r>
            <a:br>
              <a:rPr lang="pl-PL" sz="2200" dirty="0"/>
            </a:br>
            <a:endParaRPr lang="pl-PL" sz="2200" dirty="0"/>
          </a:p>
          <a:p>
            <a:pPr marL="45720" indent="0">
              <a:buNone/>
            </a:pPr>
            <a:endParaRPr lang="pl-PL" dirty="0"/>
          </a:p>
        </p:txBody>
      </p:sp>
      <p:pic>
        <p:nvPicPr>
          <p:cNvPr id="8" name="Obraz 7">
            <a:extLst>
              <a:ext uri="{FF2B5EF4-FFF2-40B4-BE49-F238E27FC236}">
                <a16:creationId xmlns:a16="http://schemas.microsoft.com/office/drawing/2014/main" id="{613FFBFD-8AE3-4CB8-A8EE-E8B064DEC217}"/>
              </a:ext>
            </a:extLst>
          </p:cNvPr>
          <p:cNvPicPr>
            <a:picLocks noChangeAspect="1"/>
          </p:cNvPicPr>
          <p:nvPr/>
        </p:nvPicPr>
        <p:blipFill>
          <a:blip r:embed="rId2"/>
          <a:stretch>
            <a:fillRect/>
          </a:stretch>
        </p:blipFill>
        <p:spPr>
          <a:xfrm>
            <a:off x="10067696" y="225138"/>
            <a:ext cx="1571332" cy="864096"/>
          </a:xfrm>
          <a:prstGeom prst="rect">
            <a:avLst/>
          </a:prstGeom>
        </p:spPr>
      </p:pic>
    </p:spTree>
    <p:extLst>
      <p:ext uri="{BB962C8B-B14F-4D97-AF65-F5344CB8AC3E}">
        <p14:creationId xmlns:p14="http://schemas.microsoft.com/office/powerpoint/2010/main" val="206934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D4FDD3-BCFC-4A6F-94A4-2FEF35D73137}"/>
              </a:ext>
            </a:extLst>
          </p:cNvPr>
          <p:cNvSpPr>
            <a:spLocks noGrp="1"/>
          </p:cNvSpPr>
          <p:nvPr>
            <p:ph type="title"/>
          </p:nvPr>
        </p:nvSpPr>
        <p:spPr/>
        <p:txBody>
          <a:bodyPr>
            <a:normAutofit/>
          </a:bodyPr>
          <a:lstStyle/>
          <a:p>
            <a:r>
              <a:rPr lang="pl-PL" dirty="0"/>
              <a:t>JAK ĆWICZYĆ KREATYWNOSĆ</a:t>
            </a:r>
          </a:p>
        </p:txBody>
      </p:sp>
      <p:sp>
        <p:nvSpPr>
          <p:cNvPr id="3" name="Symbol zastępczy zawartości 2">
            <a:extLst>
              <a:ext uri="{FF2B5EF4-FFF2-40B4-BE49-F238E27FC236}">
                <a16:creationId xmlns:a16="http://schemas.microsoft.com/office/drawing/2014/main" id="{0104F97C-C74E-49D3-B8F6-041C15A5FEC4}"/>
              </a:ext>
            </a:extLst>
          </p:cNvPr>
          <p:cNvSpPr>
            <a:spLocks noGrp="1"/>
          </p:cNvSpPr>
          <p:nvPr>
            <p:ph idx="1"/>
          </p:nvPr>
        </p:nvSpPr>
        <p:spPr/>
        <p:txBody>
          <a:bodyPr>
            <a:normAutofit/>
          </a:bodyPr>
          <a:lstStyle/>
          <a:p>
            <a:r>
              <a:rPr lang="pl-PL" dirty="0"/>
              <a:t>Wprowadzając do procesu kształcenia narzędzia i metody, które stymulują twórcze myślenie, równocześnie kształtując otwarte i oryginalne podejście do rozwiązywanie problemów. </a:t>
            </a:r>
          </a:p>
          <a:p>
            <a:r>
              <a:rPr lang="pl-PL" dirty="0"/>
              <a:t>Metody pobudzania kreatywności są bardzo zróżnicowane (rozum vs emocje). </a:t>
            </a:r>
          </a:p>
          <a:p>
            <a:r>
              <a:rPr lang="pl-PL" dirty="0"/>
              <a:t>Mają jednak cechę wspólną - odrzucają klasyczną logikę, właściwą dla podejścia diagnostycznego, na rzecz kreacji i uwolnienia od ograniczeń wiedzy, reguł i utartych schematów działania. </a:t>
            </a:r>
          </a:p>
        </p:txBody>
      </p:sp>
      <p:pic>
        <p:nvPicPr>
          <p:cNvPr id="4" name="Obraz 3">
            <a:extLst>
              <a:ext uri="{FF2B5EF4-FFF2-40B4-BE49-F238E27FC236}">
                <a16:creationId xmlns:a16="http://schemas.microsoft.com/office/drawing/2014/main" id="{A590B656-0D84-4539-9AB5-D662B6D66A57}"/>
              </a:ext>
            </a:extLst>
          </p:cNvPr>
          <p:cNvPicPr>
            <a:picLocks noChangeAspect="1"/>
          </p:cNvPicPr>
          <p:nvPr/>
        </p:nvPicPr>
        <p:blipFill>
          <a:blip r:embed="rId2"/>
          <a:stretch>
            <a:fillRect/>
          </a:stretch>
        </p:blipFill>
        <p:spPr>
          <a:xfrm>
            <a:off x="10067696" y="225138"/>
            <a:ext cx="1571332" cy="864096"/>
          </a:xfrm>
          <a:prstGeom prst="rect">
            <a:avLst/>
          </a:prstGeom>
        </p:spPr>
      </p:pic>
    </p:spTree>
    <p:extLst>
      <p:ext uri="{BB962C8B-B14F-4D97-AF65-F5344CB8AC3E}">
        <p14:creationId xmlns:p14="http://schemas.microsoft.com/office/powerpoint/2010/main" val="133378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D4FDD3-BCFC-4A6F-94A4-2FEF35D73137}"/>
              </a:ext>
            </a:extLst>
          </p:cNvPr>
          <p:cNvSpPr>
            <a:spLocks noGrp="1"/>
          </p:cNvSpPr>
          <p:nvPr>
            <p:ph type="title"/>
          </p:nvPr>
        </p:nvSpPr>
        <p:spPr/>
        <p:txBody>
          <a:bodyPr>
            <a:normAutofit/>
          </a:bodyPr>
          <a:lstStyle/>
          <a:p>
            <a:r>
              <a:rPr lang="pl-PL" dirty="0"/>
              <a:t>WYBRANE TECHNIKI – BURZA MÓZGÓW</a:t>
            </a:r>
          </a:p>
        </p:txBody>
      </p:sp>
      <p:sp>
        <p:nvSpPr>
          <p:cNvPr id="3" name="Symbol zastępczy zawartości 2">
            <a:extLst>
              <a:ext uri="{FF2B5EF4-FFF2-40B4-BE49-F238E27FC236}">
                <a16:creationId xmlns:a16="http://schemas.microsoft.com/office/drawing/2014/main" id="{0104F97C-C74E-49D3-B8F6-041C15A5FEC4}"/>
              </a:ext>
            </a:extLst>
          </p:cNvPr>
          <p:cNvSpPr>
            <a:spLocks noGrp="1"/>
          </p:cNvSpPr>
          <p:nvPr>
            <p:ph idx="1"/>
          </p:nvPr>
        </p:nvSpPr>
        <p:spPr/>
        <p:txBody>
          <a:bodyPr>
            <a:normAutofit/>
          </a:bodyPr>
          <a:lstStyle/>
          <a:p>
            <a:pPr marL="45720" indent="0">
              <a:buNone/>
            </a:pPr>
            <a:r>
              <a:rPr lang="pl-PL" dirty="0"/>
              <a:t>Burzę mózgów można zastosować w każdej chwili, a jej przygotowanie nie wymaga dużych nakładów czasu i wysiłku. Moderator burzy mózgów przygotowuje jakieś zadanie lub określony problem do rozwiązania (np. pytanie). Problem musi mieć możliwość rozwiązania na wiele różnych sposobów.</a:t>
            </a:r>
          </a:p>
          <a:p>
            <a:pPr marL="45720" indent="0">
              <a:buNone/>
            </a:pPr>
            <a:r>
              <a:rPr lang="pl-PL" dirty="0"/>
              <a:t>Składa się z trzech etapów:</a:t>
            </a:r>
          </a:p>
          <a:p>
            <a:pPr lvl="0"/>
            <a:r>
              <a:rPr lang="pl-PL" dirty="0"/>
              <a:t>Przedstawienia problemu oraz zasad burzy mózgów</a:t>
            </a:r>
          </a:p>
          <a:p>
            <a:pPr lvl="0"/>
            <a:r>
              <a:rPr lang="pl-PL" dirty="0"/>
              <a:t>Generowania pomysłów</a:t>
            </a:r>
          </a:p>
          <a:p>
            <a:pPr lvl="0"/>
            <a:r>
              <a:rPr lang="pl-PL" dirty="0"/>
              <a:t>Analizy i oceny pomysłów + wybór jednego rozwiązania do realizacji</a:t>
            </a:r>
          </a:p>
          <a:p>
            <a:pPr marL="45720" indent="0">
              <a:buNone/>
            </a:pPr>
            <a:endParaRPr lang="pl-PL" dirty="0"/>
          </a:p>
          <a:p>
            <a:pPr marL="45720" indent="0">
              <a:buNone/>
            </a:pPr>
            <a:endParaRPr lang="pl-PL" sz="3200" dirty="0"/>
          </a:p>
          <a:p>
            <a:pPr marL="45720" indent="0">
              <a:buNone/>
            </a:pPr>
            <a:endParaRPr lang="pl-PL" sz="3200" dirty="0"/>
          </a:p>
        </p:txBody>
      </p:sp>
      <p:pic>
        <p:nvPicPr>
          <p:cNvPr id="4" name="Obraz 3">
            <a:extLst>
              <a:ext uri="{FF2B5EF4-FFF2-40B4-BE49-F238E27FC236}">
                <a16:creationId xmlns:a16="http://schemas.microsoft.com/office/drawing/2014/main" id="{A590B656-0D84-4539-9AB5-D662B6D66A57}"/>
              </a:ext>
            </a:extLst>
          </p:cNvPr>
          <p:cNvPicPr>
            <a:picLocks noChangeAspect="1"/>
          </p:cNvPicPr>
          <p:nvPr/>
        </p:nvPicPr>
        <p:blipFill>
          <a:blip r:embed="rId2"/>
          <a:stretch>
            <a:fillRect/>
          </a:stretch>
        </p:blipFill>
        <p:spPr>
          <a:xfrm>
            <a:off x="10067696" y="225138"/>
            <a:ext cx="1571332" cy="864096"/>
          </a:xfrm>
          <a:prstGeom prst="rect">
            <a:avLst/>
          </a:prstGeom>
        </p:spPr>
      </p:pic>
    </p:spTree>
    <p:extLst>
      <p:ext uri="{BB962C8B-B14F-4D97-AF65-F5344CB8AC3E}">
        <p14:creationId xmlns:p14="http://schemas.microsoft.com/office/powerpoint/2010/main" val="184928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D4FDD3-BCFC-4A6F-94A4-2FEF35D73137}"/>
              </a:ext>
            </a:extLst>
          </p:cNvPr>
          <p:cNvSpPr>
            <a:spLocks noGrp="1"/>
          </p:cNvSpPr>
          <p:nvPr>
            <p:ph type="title"/>
          </p:nvPr>
        </p:nvSpPr>
        <p:spPr>
          <a:xfrm>
            <a:off x="1269876" y="555834"/>
            <a:ext cx="8686801" cy="1066800"/>
          </a:xfrm>
        </p:spPr>
        <p:txBody>
          <a:bodyPr>
            <a:normAutofit/>
          </a:bodyPr>
          <a:lstStyle/>
          <a:p>
            <a:r>
              <a:rPr lang="pl-PL" dirty="0"/>
              <a:t>WYBRANE TECHNIKI – BURZA MÓZGÓW</a:t>
            </a:r>
          </a:p>
        </p:txBody>
      </p:sp>
      <p:sp>
        <p:nvSpPr>
          <p:cNvPr id="3" name="Symbol zastępczy zawartości 2">
            <a:extLst>
              <a:ext uri="{FF2B5EF4-FFF2-40B4-BE49-F238E27FC236}">
                <a16:creationId xmlns:a16="http://schemas.microsoft.com/office/drawing/2014/main" id="{0104F97C-C74E-49D3-B8F6-041C15A5FEC4}"/>
              </a:ext>
            </a:extLst>
          </p:cNvPr>
          <p:cNvSpPr>
            <a:spLocks noGrp="1"/>
          </p:cNvSpPr>
          <p:nvPr>
            <p:ph idx="1"/>
          </p:nvPr>
        </p:nvSpPr>
        <p:spPr/>
        <p:txBody>
          <a:bodyPr>
            <a:noAutofit/>
          </a:bodyPr>
          <a:lstStyle/>
          <a:p>
            <a:pPr marL="45720" indent="0">
              <a:buNone/>
            </a:pPr>
            <a:r>
              <a:rPr lang="pl-PL" sz="2400" dirty="0"/>
              <a:t>Aby ta technika była skuteczna, trzeba w trakcie jej przeprowadzania przestrzegać kilku zasad:</a:t>
            </a:r>
          </a:p>
          <a:p>
            <a:pPr lvl="0"/>
            <a:r>
              <a:rPr lang="pl-PL" sz="2400" dirty="0"/>
              <a:t>W trakcie sesji zabronione jest ocenianie i krytykowanie.</a:t>
            </a:r>
          </a:p>
          <a:p>
            <a:pPr lvl="0"/>
            <a:r>
              <a:rPr lang="pl-PL" sz="2400" dirty="0"/>
              <a:t>Nie ma głupich pomysłów, nawet z pozoru nierealny pomysł może być genialny. Każdy nawet najdziwniejszy pomysł musi być zapisany.</a:t>
            </a:r>
          </a:p>
          <a:p>
            <a:pPr lvl="0"/>
            <a:r>
              <a:rPr lang="pl-PL" sz="2400" dirty="0"/>
              <a:t>Prymat ilości nad jakością. Im większa liczba pomysłów, tym większa szansa na znalezienie rozwiązania idealnego. </a:t>
            </a:r>
          </a:p>
          <a:p>
            <a:pPr lvl="0"/>
            <a:r>
              <a:rPr lang="pl-PL" sz="2400" dirty="0"/>
              <a:t>Można się inspirować pomysłami innych oraz można rozwijać ich pomysły.</a:t>
            </a:r>
          </a:p>
        </p:txBody>
      </p:sp>
      <p:pic>
        <p:nvPicPr>
          <p:cNvPr id="4" name="Obraz 3">
            <a:extLst>
              <a:ext uri="{FF2B5EF4-FFF2-40B4-BE49-F238E27FC236}">
                <a16:creationId xmlns:a16="http://schemas.microsoft.com/office/drawing/2014/main" id="{A590B656-0D84-4539-9AB5-D662B6D66A57}"/>
              </a:ext>
            </a:extLst>
          </p:cNvPr>
          <p:cNvPicPr>
            <a:picLocks noChangeAspect="1"/>
          </p:cNvPicPr>
          <p:nvPr/>
        </p:nvPicPr>
        <p:blipFill>
          <a:blip r:embed="rId2"/>
          <a:stretch>
            <a:fillRect/>
          </a:stretch>
        </p:blipFill>
        <p:spPr>
          <a:xfrm>
            <a:off x="10067696" y="225138"/>
            <a:ext cx="1571332" cy="864096"/>
          </a:xfrm>
          <a:prstGeom prst="rect">
            <a:avLst/>
          </a:prstGeom>
        </p:spPr>
      </p:pic>
    </p:spTree>
    <p:extLst>
      <p:ext uri="{BB962C8B-B14F-4D97-AF65-F5344CB8AC3E}">
        <p14:creationId xmlns:p14="http://schemas.microsoft.com/office/powerpoint/2010/main" val="12409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D4FDD3-BCFC-4A6F-94A4-2FEF35D73137}"/>
              </a:ext>
            </a:extLst>
          </p:cNvPr>
          <p:cNvSpPr>
            <a:spLocks noGrp="1"/>
          </p:cNvSpPr>
          <p:nvPr>
            <p:ph type="title"/>
          </p:nvPr>
        </p:nvSpPr>
        <p:spPr/>
        <p:txBody>
          <a:bodyPr>
            <a:normAutofit/>
          </a:bodyPr>
          <a:lstStyle/>
          <a:p>
            <a:r>
              <a:rPr lang="pl-PL" dirty="0"/>
              <a:t>BURZA MÓZGÓW - rodzaje</a:t>
            </a:r>
          </a:p>
        </p:txBody>
      </p:sp>
      <p:sp>
        <p:nvSpPr>
          <p:cNvPr id="3" name="Symbol zastępczy zawartości 2">
            <a:extLst>
              <a:ext uri="{FF2B5EF4-FFF2-40B4-BE49-F238E27FC236}">
                <a16:creationId xmlns:a16="http://schemas.microsoft.com/office/drawing/2014/main" id="{0104F97C-C74E-49D3-B8F6-041C15A5FEC4}"/>
              </a:ext>
            </a:extLst>
          </p:cNvPr>
          <p:cNvSpPr>
            <a:spLocks noGrp="1"/>
          </p:cNvSpPr>
          <p:nvPr>
            <p:ph idx="1"/>
          </p:nvPr>
        </p:nvSpPr>
        <p:spPr/>
        <p:txBody>
          <a:bodyPr>
            <a:normAutofit/>
          </a:bodyPr>
          <a:lstStyle/>
          <a:p>
            <a:pPr marL="45720" indent="0">
              <a:buNone/>
            </a:pPr>
            <a:r>
              <a:rPr lang="pl-PL" b="1" dirty="0"/>
              <a:t>Metodę Philipsa</a:t>
            </a:r>
            <a:r>
              <a:rPr lang="pl-PL" dirty="0"/>
              <a:t>, czyli tzw. dyskusję 66 – 6 minut intensywnego tworzenia pomysłów w 6-osobowych grupach, potem prezentacja na forum.</a:t>
            </a:r>
          </a:p>
          <a:p>
            <a:pPr marL="45720" indent="0">
              <a:buNone/>
            </a:pPr>
            <a:r>
              <a:rPr lang="pl-PL" b="1" dirty="0"/>
              <a:t>Metodę 635</a:t>
            </a:r>
            <a:r>
              <a:rPr lang="pl-PL" dirty="0"/>
              <a:t> (inaczej </a:t>
            </a:r>
            <a:r>
              <a:rPr lang="pl-PL" dirty="0" err="1"/>
              <a:t>brainwriting</a:t>
            </a:r>
            <a:r>
              <a:rPr lang="pl-PL" dirty="0"/>
              <a:t>), czyli 6 osób, 3 pomysły, 5 rund obiegu formularza/kartki.</a:t>
            </a:r>
          </a:p>
          <a:p>
            <a:pPr marL="45720" indent="0">
              <a:buNone/>
            </a:pPr>
            <a:r>
              <a:rPr lang="pl-PL" sz="2400" b="1" dirty="0"/>
              <a:t>Metoda kruszenia (odwrócona burza mózgów)</a:t>
            </a:r>
          </a:p>
          <a:p>
            <a:pPr marL="45720" indent="0">
              <a:buNone/>
            </a:pPr>
            <a:r>
              <a:rPr lang="pl-PL" dirty="0"/>
              <a:t>Metoda ta działa na podobnej zasadzie, co burza mózgów, jednak zamiast podawać pomysły na rozwiązania problemu, udzielamy odpowiedzi, co należy zrobić, by ten problem powstał lub się pogłębił. Na koniec należy określić, co należy zrobić, by uniknąć powstania problemów, ich zaostrzenia, </a:t>
            </a:r>
          </a:p>
          <a:p>
            <a:pPr marL="45720" indent="0">
              <a:buNone/>
            </a:pPr>
            <a:endParaRPr lang="pl-PL" sz="3200" dirty="0"/>
          </a:p>
        </p:txBody>
      </p:sp>
      <p:pic>
        <p:nvPicPr>
          <p:cNvPr id="4" name="Obraz 3">
            <a:extLst>
              <a:ext uri="{FF2B5EF4-FFF2-40B4-BE49-F238E27FC236}">
                <a16:creationId xmlns:a16="http://schemas.microsoft.com/office/drawing/2014/main" id="{A590B656-0D84-4539-9AB5-D662B6D66A57}"/>
              </a:ext>
            </a:extLst>
          </p:cNvPr>
          <p:cNvPicPr>
            <a:picLocks noChangeAspect="1"/>
          </p:cNvPicPr>
          <p:nvPr/>
        </p:nvPicPr>
        <p:blipFill>
          <a:blip r:embed="rId2"/>
          <a:stretch>
            <a:fillRect/>
          </a:stretch>
        </p:blipFill>
        <p:spPr>
          <a:xfrm>
            <a:off x="10067696" y="225138"/>
            <a:ext cx="1571332" cy="864096"/>
          </a:xfrm>
          <a:prstGeom prst="rect">
            <a:avLst/>
          </a:prstGeom>
        </p:spPr>
      </p:pic>
    </p:spTree>
    <p:extLst>
      <p:ext uri="{BB962C8B-B14F-4D97-AF65-F5344CB8AC3E}">
        <p14:creationId xmlns:p14="http://schemas.microsoft.com/office/powerpoint/2010/main" val="115813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0E05867-3D4F-47CA-804B-D380664788E8}"/>
              </a:ext>
            </a:extLst>
          </p:cNvPr>
          <p:cNvSpPr>
            <a:spLocks noGrp="1"/>
          </p:cNvSpPr>
          <p:nvPr>
            <p:ph type="title"/>
          </p:nvPr>
        </p:nvSpPr>
        <p:spPr/>
        <p:txBody>
          <a:bodyPr/>
          <a:lstStyle/>
          <a:p>
            <a:r>
              <a:rPr lang="pl-PL" dirty="0"/>
              <a:t>BURZA MÓZGÓW - narzędzia</a:t>
            </a:r>
          </a:p>
        </p:txBody>
      </p:sp>
      <p:pic>
        <p:nvPicPr>
          <p:cNvPr id="4" name="Symbol zastępczy zawartości 3">
            <a:extLst>
              <a:ext uri="{FF2B5EF4-FFF2-40B4-BE49-F238E27FC236}">
                <a16:creationId xmlns:a16="http://schemas.microsoft.com/office/drawing/2014/main" id="{88D167E9-EC8C-468A-A03D-C7B0F0457986}"/>
              </a:ext>
            </a:extLst>
          </p:cNvPr>
          <p:cNvPicPr>
            <a:picLocks noGrp="1" noChangeAspect="1"/>
          </p:cNvPicPr>
          <p:nvPr>
            <p:ph sz="half" idx="1"/>
          </p:nvPr>
        </p:nvPicPr>
        <p:blipFill>
          <a:blip r:embed="rId2"/>
          <a:stretch>
            <a:fillRect/>
          </a:stretch>
        </p:blipFill>
        <p:spPr>
          <a:xfrm>
            <a:off x="909836" y="1600200"/>
            <a:ext cx="4713722" cy="2592288"/>
          </a:xfrm>
          <a:prstGeom prst="rect">
            <a:avLst/>
          </a:prstGeom>
        </p:spPr>
      </p:pic>
      <p:sp>
        <p:nvSpPr>
          <p:cNvPr id="5" name="Symbol zastępczy zawartości 4">
            <a:extLst>
              <a:ext uri="{FF2B5EF4-FFF2-40B4-BE49-F238E27FC236}">
                <a16:creationId xmlns:a16="http://schemas.microsoft.com/office/drawing/2014/main" id="{05C652AB-22B8-40FE-8388-53F441693C23}"/>
              </a:ext>
            </a:extLst>
          </p:cNvPr>
          <p:cNvSpPr>
            <a:spLocks noGrp="1"/>
          </p:cNvSpPr>
          <p:nvPr>
            <p:ph sz="half" idx="2"/>
          </p:nvPr>
        </p:nvSpPr>
        <p:spPr/>
        <p:txBody>
          <a:bodyPr/>
          <a:lstStyle/>
          <a:p>
            <a:r>
              <a:rPr lang="pl-PL" dirty="0"/>
              <a:t>Burzę mózgów można przeprowadzać w sposób tradycyjny z wykorzystaniem kredy, tablicy, markerów, flipcharta lub kartek i ołówków. </a:t>
            </a:r>
          </a:p>
          <a:p>
            <a:endParaRPr lang="pl-PL" dirty="0"/>
          </a:p>
          <a:p>
            <a:r>
              <a:rPr lang="pl-PL" dirty="0"/>
              <a:t>Można również skorzystać z aplikacji typu SLI.DO, MENTIMETER, WOOCLAP,WORDCLOUD, CANVA…</a:t>
            </a:r>
          </a:p>
        </p:txBody>
      </p:sp>
      <p:pic>
        <p:nvPicPr>
          <p:cNvPr id="7" name="Obraz 6">
            <a:extLst>
              <a:ext uri="{FF2B5EF4-FFF2-40B4-BE49-F238E27FC236}">
                <a16:creationId xmlns:a16="http://schemas.microsoft.com/office/drawing/2014/main" id="{8241604A-E7FD-43E1-B8C1-CBE85AE122AF}"/>
              </a:ext>
            </a:extLst>
          </p:cNvPr>
          <p:cNvPicPr>
            <a:picLocks noChangeAspect="1"/>
          </p:cNvPicPr>
          <p:nvPr/>
        </p:nvPicPr>
        <p:blipFill>
          <a:blip r:embed="rId3"/>
          <a:stretch>
            <a:fillRect/>
          </a:stretch>
        </p:blipFill>
        <p:spPr>
          <a:xfrm>
            <a:off x="0" y="3867336"/>
            <a:ext cx="2780928" cy="2780928"/>
          </a:xfrm>
          <a:prstGeom prst="rect">
            <a:avLst/>
          </a:prstGeom>
        </p:spPr>
      </p:pic>
      <p:pic>
        <p:nvPicPr>
          <p:cNvPr id="8" name="Obraz 7">
            <a:extLst>
              <a:ext uri="{FF2B5EF4-FFF2-40B4-BE49-F238E27FC236}">
                <a16:creationId xmlns:a16="http://schemas.microsoft.com/office/drawing/2014/main" id="{8C2275AB-C889-45E1-86AA-9840D12CB134}"/>
              </a:ext>
            </a:extLst>
          </p:cNvPr>
          <p:cNvPicPr>
            <a:picLocks noChangeAspect="1"/>
          </p:cNvPicPr>
          <p:nvPr/>
        </p:nvPicPr>
        <p:blipFill>
          <a:blip r:embed="rId4"/>
          <a:stretch>
            <a:fillRect/>
          </a:stretch>
        </p:blipFill>
        <p:spPr>
          <a:xfrm>
            <a:off x="2762773" y="3867336"/>
            <a:ext cx="2780929" cy="2780929"/>
          </a:xfrm>
          <a:prstGeom prst="rect">
            <a:avLst/>
          </a:prstGeom>
        </p:spPr>
      </p:pic>
    </p:spTree>
    <p:extLst>
      <p:ext uri="{BB962C8B-B14F-4D97-AF65-F5344CB8AC3E}">
        <p14:creationId xmlns:p14="http://schemas.microsoft.com/office/powerpoint/2010/main" val="146452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621C4E2-8821-4179-A258-AA15CA47A116}"/>
              </a:ext>
            </a:extLst>
          </p:cNvPr>
          <p:cNvSpPr>
            <a:spLocks noGrp="1"/>
          </p:cNvSpPr>
          <p:nvPr>
            <p:ph type="title"/>
          </p:nvPr>
        </p:nvSpPr>
        <p:spPr/>
        <p:txBody>
          <a:bodyPr/>
          <a:lstStyle/>
          <a:p>
            <a:r>
              <a:rPr lang="pl-PL" dirty="0"/>
              <a:t>?</a:t>
            </a:r>
          </a:p>
        </p:txBody>
      </p:sp>
      <p:sp>
        <p:nvSpPr>
          <p:cNvPr id="3" name="Symbol zastępczy zawartości 2">
            <a:extLst>
              <a:ext uri="{FF2B5EF4-FFF2-40B4-BE49-F238E27FC236}">
                <a16:creationId xmlns:a16="http://schemas.microsoft.com/office/drawing/2014/main" id="{31A3066D-8E46-4A85-8452-97C08713EECB}"/>
              </a:ext>
            </a:extLst>
          </p:cNvPr>
          <p:cNvSpPr>
            <a:spLocks noGrp="1"/>
          </p:cNvSpPr>
          <p:nvPr>
            <p:ph idx="1"/>
          </p:nvPr>
        </p:nvSpPr>
        <p:spPr/>
        <p:txBody>
          <a:bodyPr/>
          <a:lstStyle/>
          <a:p>
            <a:pPr marL="45720" indent="0">
              <a:buNone/>
            </a:pPr>
            <a:endParaRPr lang="pl-PL" dirty="0"/>
          </a:p>
          <a:p>
            <a:pPr marL="45720" indent="0">
              <a:buNone/>
            </a:pPr>
            <a:r>
              <a:rPr lang="pl-PL" dirty="0"/>
              <a:t>Czy bycie kreatywnym się opłaca?</a:t>
            </a:r>
          </a:p>
          <a:p>
            <a:pPr marL="45720" indent="0">
              <a:buNone/>
            </a:pPr>
            <a:r>
              <a:rPr lang="pl-PL" dirty="0"/>
              <a:t>Czy jest miejsce na kreatywność na uczelni technicznej?</a:t>
            </a:r>
          </a:p>
          <a:p>
            <a:pPr marL="45720" indent="0">
              <a:buNone/>
            </a:pPr>
            <a:r>
              <a:rPr lang="pl-PL" dirty="0"/>
              <a:t>Czy jest miejsce kreatywność w przedmiotach ścisłych?</a:t>
            </a:r>
          </a:p>
          <a:p>
            <a:pPr marL="45720" indent="0">
              <a:buNone/>
            </a:pPr>
            <a:r>
              <a:rPr lang="pl-PL" dirty="0"/>
              <a:t>Czy warto rozwijać kreatywne myślenie u studentów?</a:t>
            </a:r>
          </a:p>
          <a:p>
            <a:endParaRPr lang="pl-PL" dirty="0">
              <a:solidFill>
                <a:schemeClr val="accent2">
                  <a:lumMod val="75000"/>
                </a:schemeClr>
              </a:solidFill>
            </a:endParaRPr>
          </a:p>
          <a:p>
            <a:pPr marL="45720" indent="0">
              <a:buNone/>
            </a:pPr>
            <a:endParaRPr lang="pl-PL" dirty="0">
              <a:solidFill>
                <a:schemeClr val="accent2">
                  <a:lumMod val="75000"/>
                </a:schemeClr>
              </a:solidFill>
            </a:endParaRPr>
          </a:p>
          <a:p>
            <a:pPr marL="45720" indent="0">
              <a:buNone/>
            </a:pPr>
            <a:r>
              <a:rPr lang="pl-PL" dirty="0">
                <a:solidFill>
                  <a:schemeClr val="accent2">
                    <a:lumMod val="75000"/>
                  </a:schemeClr>
                </a:solidFill>
              </a:rPr>
              <a:t>TE PYTANIA NIE ROZWIJAJĄ KREATYWNOŚCI</a:t>
            </a:r>
          </a:p>
          <a:p>
            <a:endParaRPr lang="pl-PL" dirty="0">
              <a:sym typeface="Wingdings" panose="05000000000000000000" pitchFamily="2" charset="2"/>
            </a:endParaRPr>
          </a:p>
          <a:p>
            <a:pPr marL="45720" indent="0">
              <a:buNone/>
            </a:pPr>
            <a:endParaRPr lang="pl-PL" dirty="0"/>
          </a:p>
        </p:txBody>
      </p:sp>
      <p:pic>
        <p:nvPicPr>
          <p:cNvPr id="8" name="Obraz 7">
            <a:extLst>
              <a:ext uri="{FF2B5EF4-FFF2-40B4-BE49-F238E27FC236}">
                <a16:creationId xmlns:a16="http://schemas.microsoft.com/office/drawing/2014/main" id="{613FFBFD-8AE3-4CB8-A8EE-E8B064DEC217}"/>
              </a:ext>
            </a:extLst>
          </p:cNvPr>
          <p:cNvPicPr>
            <a:picLocks noChangeAspect="1"/>
          </p:cNvPicPr>
          <p:nvPr/>
        </p:nvPicPr>
        <p:blipFill>
          <a:blip r:embed="rId2"/>
          <a:stretch>
            <a:fillRect/>
          </a:stretch>
        </p:blipFill>
        <p:spPr>
          <a:xfrm>
            <a:off x="10067696" y="225138"/>
            <a:ext cx="1571332" cy="864096"/>
          </a:xfrm>
          <a:prstGeom prst="rect">
            <a:avLst/>
          </a:prstGeom>
        </p:spPr>
      </p:pic>
      <p:cxnSp>
        <p:nvCxnSpPr>
          <p:cNvPr id="5" name="Łącznik prosty 4">
            <a:extLst>
              <a:ext uri="{FF2B5EF4-FFF2-40B4-BE49-F238E27FC236}">
                <a16:creationId xmlns:a16="http://schemas.microsoft.com/office/drawing/2014/main" id="{2C3FBDBD-7765-42F8-9C17-D4A4ACD8F5CC}"/>
              </a:ext>
            </a:extLst>
          </p:cNvPr>
          <p:cNvCxnSpPr/>
          <p:nvPr/>
        </p:nvCxnSpPr>
        <p:spPr>
          <a:xfrm>
            <a:off x="1629916" y="1988840"/>
            <a:ext cx="4320480" cy="3600400"/>
          </a:xfrm>
          <a:prstGeom prst="line">
            <a:avLst/>
          </a:prstGeom>
        </p:spPr>
        <p:style>
          <a:lnRef idx="1">
            <a:schemeClr val="accent2"/>
          </a:lnRef>
          <a:fillRef idx="0">
            <a:schemeClr val="accent2"/>
          </a:fillRef>
          <a:effectRef idx="0">
            <a:schemeClr val="accent2"/>
          </a:effectRef>
          <a:fontRef idx="minor">
            <a:schemeClr val="tx1"/>
          </a:fontRef>
        </p:style>
      </p:cxnSp>
      <p:cxnSp>
        <p:nvCxnSpPr>
          <p:cNvPr id="7" name="Łącznik prosty 6">
            <a:extLst>
              <a:ext uri="{FF2B5EF4-FFF2-40B4-BE49-F238E27FC236}">
                <a16:creationId xmlns:a16="http://schemas.microsoft.com/office/drawing/2014/main" id="{B8F9DDD0-08D2-471D-ACE7-D00413BCF883}"/>
              </a:ext>
            </a:extLst>
          </p:cNvPr>
          <p:cNvCxnSpPr/>
          <p:nvPr/>
        </p:nvCxnSpPr>
        <p:spPr>
          <a:xfrm flipV="1">
            <a:off x="1269876" y="1988840"/>
            <a:ext cx="4968552" cy="3456384"/>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3267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D4FDD3-BCFC-4A6F-94A4-2FEF35D73137}"/>
              </a:ext>
            </a:extLst>
          </p:cNvPr>
          <p:cNvSpPr>
            <a:spLocks noGrp="1"/>
          </p:cNvSpPr>
          <p:nvPr>
            <p:ph type="title"/>
          </p:nvPr>
        </p:nvSpPr>
        <p:spPr/>
        <p:txBody>
          <a:bodyPr>
            <a:normAutofit fontScale="90000"/>
          </a:bodyPr>
          <a:lstStyle/>
          <a:p>
            <a:r>
              <a:rPr lang="pl-PL" dirty="0"/>
              <a:t>WYBRANE TECHNIKI – DIAGRAM ISHIKAWY </a:t>
            </a:r>
            <a:br>
              <a:rPr lang="pl-PL" dirty="0"/>
            </a:br>
            <a:endParaRPr lang="pl-PL" dirty="0"/>
          </a:p>
        </p:txBody>
      </p:sp>
      <p:sp>
        <p:nvSpPr>
          <p:cNvPr id="3" name="Symbol zastępczy zawartości 2">
            <a:extLst>
              <a:ext uri="{FF2B5EF4-FFF2-40B4-BE49-F238E27FC236}">
                <a16:creationId xmlns:a16="http://schemas.microsoft.com/office/drawing/2014/main" id="{0104F97C-C74E-49D3-B8F6-041C15A5FEC4}"/>
              </a:ext>
            </a:extLst>
          </p:cNvPr>
          <p:cNvSpPr>
            <a:spLocks noGrp="1"/>
          </p:cNvSpPr>
          <p:nvPr>
            <p:ph idx="1"/>
          </p:nvPr>
        </p:nvSpPr>
        <p:spPr/>
        <p:txBody>
          <a:bodyPr>
            <a:normAutofit/>
          </a:bodyPr>
          <a:lstStyle/>
          <a:p>
            <a:pPr marL="45720" indent="0">
              <a:buNone/>
            </a:pPr>
            <a:r>
              <a:rPr lang="pl-PL" dirty="0"/>
              <a:t>Technika służy do analizy związków przyczynowo - skutkowych w przejrzysty </a:t>
            </a:r>
            <a:br>
              <a:rPr lang="pl-PL" dirty="0"/>
            </a:br>
            <a:r>
              <a:rPr lang="pl-PL" dirty="0"/>
              <a:t>i uporządkowany sposób pokazuje powiązania pomiędzy skutkiem (wynikiem, rezultatem) a związanymi z nim przyczynami i jest punktem wyjścia do ustalenia hierarchii przyczyn określonego zjawiska.</a:t>
            </a:r>
          </a:p>
          <a:p>
            <a:pPr marL="45720" indent="0">
              <a:buNone/>
            </a:pPr>
            <a:endParaRPr lang="pl-PL" sz="3200" dirty="0"/>
          </a:p>
        </p:txBody>
      </p:sp>
      <p:pic>
        <p:nvPicPr>
          <p:cNvPr id="4" name="Obraz 3">
            <a:extLst>
              <a:ext uri="{FF2B5EF4-FFF2-40B4-BE49-F238E27FC236}">
                <a16:creationId xmlns:a16="http://schemas.microsoft.com/office/drawing/2014/main" id="{A590B656-0D84-4539-9AB5-D662B6D66A57}"/>
              </a:ext>
            </a:extLst>
          </p:cNvPr>
          <p:cNvPicPr>
            <a:picLocks noChangeAspect="1"/>
          </p:cNvPicPr>
          <p:nvPr/>
        </p:nvPicPr>
        <p:blipFill>
          <a:blip r:embed="rId2"/>
          <a:stretch>
            <a:fillRect/>
          </a:stretch>
        </p:blipFill>
        <p:spPr>
          <a:xfrm>
            <a:off x="10067696" y="225138"/>
            <a:ext cx="1571332" cy="864096"/>
          </a:xfrm>
          <a:prstGeom prst="rect">
            <a:avLst/>
          </a:prstGeom>
        </p:spPr>
      </p:pic>
      <p:pic>
        <p:nvPicPr>
          <p:cNvPr id="5" name="Obraz 4">
            <a:extLst>
              <a:ext uri="{FF2B5EF4-FFF2-40B4-BE49-F238E27FC236}">
                <a16:creationId xmlns:a16="http://schemas.microsoft.com/office/drawing/2014/main" id="{E57127FE-A307-40AF-ABB1-E9CE7AC605D8}"/>
              </a:ext>
            </a:extLst>
          </p:cNvPr>
          <p:cNvPicPr/>
          <p:nvPr/>
        </p:nvPicPr>
        <p:blipFill>
          <a:blip r:embed="rId3"/>
          <a:stretch>
            <a:fillRect/>
          </a:stretch>
        </p:blipFill>
        <p:spPr>
          <a:xfrm>
            <a:off x="261764" y="3068960"/>
            <a:ext cx="4756785" cy="2675890"/>
          </a:xfrm>
          <a:prstGeom prst="rect">
            <a:avLst/>
          </a:prstGeom>
        </p:spPr>
      </p:pic>
      <p:pic>
        <p:nvPicPr>
          <p:cNvPr id="6" name="Obraz 5">
            <a:extLst>
              <a:ext uri="{FF2B5EF4-FFF2-40B4-BE49-F238E27FC236}">
                <a16:creationId xmlns:a16="http://schemas.microsoft.com/office/drawing/2014/main" id="{BAFAA25C-6919-40D7-9815-354DC3D00A3F}"/>
              </a:ext>
            </a:extLst>
          </p:cNvPr>
          <p:cNvPicPr/>
          <p:nvPr/>
        </p:nvPicPr>
        <p:blipFill>
          <a:blip r:embed="rId4"/>
          <a:stretch>
            <a:fillRect/>
          </a:stretch>
        </p:blipFill>
        <p:spPr>
          <a:xfrm>
            <a:off x="5419967" y="2962280"/>
            <a:ext cx="5135880" cy="2889250"/>
          </a:xfrm>
          <a:prstGeom prst="rect">
            <a:avLst/>
          </a:prstGeom>
        </p:spPr>
      </p:pic>
    </p:spTree>
    <p:extLst>
      <p:ext uri="{BB962C8B-B14F-4D97-AF65-F5344CB8AC3E}">
        <p14:creationId xmlns:p14="http://schemas.microsoft.com/office/powerpoint/2010/main" val="379403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D4FDD3-BCFC-4A6F-94A4-2FEF35D73137}"/>
              </a:ext>
            </a:extLst>
          </p:cNvPr>
          <p:cNvSpPr>
            <a:spLocks noGrp="1"/>
          </p:cNvSpPr>
          <p:nvPr>
            <p:ph type="title"/>
          </p:nvPr>
        </p:nvSpPr>
        <p:spPr>
          <a:xfrm>
            <a:off x="1065212" y="555834"/>
            <a:ext cx="8686801" cy="1066800"/>
          </a:xfrm>
        </p:spPr>
        <p:txBody>
          <a:bodyPr>
            <a:normAutofit fontScale="90000"/>
          </a:bodyPr>
          <a:lstStyle/>
          <a:p>
            <a:br>
              <a:rPr lang="pl-PL" dirty="0"/>
            </a:br>
            <a:br>
              <a:rPr lang="pl-PL" dirty="0"/>
            </a:br>
            <a:br>
              <a:rPr lang="pl-PL" dirty="0"/>
            </a:br>
            <a:r>
              <a:rPr lang="pl-PL" dirty="0"/>
              <a:t>WYBRANE TECHNIKI –METODA MORFOLOGICZNA </a:t>
            </a:r>
          </a:p>
        </p:txBody>
      </p:sp>
      <p:sp>
        <p:nvSpPr>
          <p:cNvPr id="3" name="Symbol zastępczy zawartości 2">
            <a:extLst>
              <a:ext uri="{FF2B5EF4-FFF2-40B4-BE49-F238E27FC236}">
                <a16:creationId xmlns:a16="http://schemas.microsoft.com/office/drawing/2014/main" id="{0104F97C-C74E-49D3-B8F6-041C15A5FEC4}"/>
              </a:ext>
            </a:extLst>
          </p:cNvPr>
          <p:cNvSpPr>
            <a:spLocks noGrp="1"/>
          </p:cNvSpPr>
          <p:nvPr>
            <p:ph idx="1"/>
          </p:nvPr>
        </p:nvSpPr>
        <p:spPr/>
        <p:txBody>
          <a:bodyPr>
            <a:normAutofit/>
          </a:bodyPr>
          <a:lstStyle/>
          <a:p>
            <a:r>
              <a:rPr lang="pl-PL" dirty="0"/>
              <a:t>Praca tą metodą polega na tworzeniu różnych kombinacji wynikających </a:t>
            </a:r>
            <a:br>
              <a:rPr lang="pl-PL" dirty="0"/>
            </a:br>
            <a:r>
              <a:rPr lang="pl-PL" dirty="0"/>
              <a:t>z łączenia atrybutów. </a:t>
            </a:r>
          </a:p>
          <a:p>
            <a:r>
              <a:rPr lang="pl-PL" dirty="0"/>
              <a:t>Problem możliwy do rozwiązania tą metoda powinien mieć co najmniej dwa lub trzy aspekty, tak aby można było go przedstawić za pomocą dwu lub trójwymiarowej siatki (np. pomysł na kampanię reklamową). </a:t>
            </a:r>
          </a:p>
          <a:p>
            <a:pPr marL="45720" indent="0">
              <a:buNone/>
            </a:pPr>
            <a:endParaRPr lang="pl-PL" sz="3200" dirty="0"/>
          </a:p>
        </p:txBody>
      </p:sp>
      <p:pic>
        <p:nvPicPr>
          <p:cNvPr id="4" name="Obraz 3">
            <a:extLst>
              <a:ext uri="{FF2B5EF4-FFF2-40B4-BE49-F238E27FC236}">
                <a16:creationId xmlns:a16="http://schemas.microsoft.com/office/drawing/2014/main" id="{A590B656-0D84-4539-9AB5-D662B6D66A57}"/>
              </a:ext>
            </a:extLst>
          </p:cNvPr>
          <p:cNvPicPr>
            <a:picLocks noChangeAspect="1"/>
          </p:cNvPicPr>
          <p:nvPr/>
        </p:nvPicPr>
        <p:blipFill>
          <a:blip r:embed="rId2"/>
          <a:stretch>
            <a:fillRect/>
          </a:stretch>
        </p:blipFill>
        <p:spPr>
          <a:xfrm>
            <a:off x="10067696" y="225138"/>
            <a:ext cx="1571332" cy="864096"/>
          </a:xfrm>
          <a:prstGeom prst="rect">
            <a:avLst/>
          </a:prstGeom>
        </p:spPr>
      </p:pic>
      <p:pic>
        <p:nvPicPr>
          <p:cNvPr id="7" name="Obraz 6">
            <a:extLst>
              <a:ext uri="{FF2B5EF4-FFF2-40B4-BE49-F238E27FC236}">
                <a16:creationId xmlns:a16="http://schemas.microsoft.com/office/drawing/2014/main" id="{EDAD9968-9EAD-4961-96B0-4CC9C27D1DFE}"/>
              </a:ext>
            </a:extLst>
          </p:cNvPr>
          <p:cNvPicPr>
            <a:picLocks noChangeAspect="1"/>
          </p:cNvPicPr>
          <p:nvPr/>
        </p:nvPicPr>
        <p:blipFill>
          <a:blip r:embed="rId3"/>
          <a:stretch>
            <a:fillRect/>
          </a:stretch>
        </p:blipFill>
        <p:spPr>
          <a:xfrm>
            <a:off x="3718148" y="3508895"/>
            <a:ext cx="7246540" cy="3113364"/>
          </a:xfrm>
          <a:prstGeom prst="rect">
            <a:avLst/>
          </a:prstGeom>
        </p:spPr>
      </p:pic>
    </p:spTree>
    <p:extLst>
      <p:ext uri="{BB962C8B-B14F-4D97-AF65-F5344CB8AC3E}">
        <p14:creationId xmlns:p14="http://schemas.microsoft.com/office/powerpoint/2010/main" val="411792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D4FDD3-BCFC-4A6F-94A4-2FEF35D73137}"/>
              </a:ext>
            </a:extLst>
          </p:cNvPr>
          <p:cNvSpPr>
            <a:spLocks noGrp="1"/>
          </p:cNvSpPr>
          <p:nvPr>
            <p:ph type="title"/>
          </p:nvPr>
        </p:nvSpPr>
        <p:spPr>
          <a:xfrm>
            <a:off x="1065211" y="657186"/>
            <a:ext cx="8686801" cy="663352"/>
          </a:xfrm>
        </p:spPr>
        <p:txBody>
          <a:bodyPr>
            <a:normAutofit fontScale="90000"/>
          </a:bodyPr>
          <a:lstStyle/>
          <a:p>
            <a:r>
              <a:rPr lang="pl-PL" dirty="0"/>
              <a:t>WYBRANE TECHNIKI – SYNEKTYKA </a:t>
            </a:r>
            <a:br>
              <a:rPr lang="pl-PL" dirty="0"/>
            </a:br>
            <a:endParaRPr lang="pl-PL" dirty="0"/>
          </a:p>
        </p:txBody>
      </p:sp>
      <p:sp>
        <p:nvSpPr>
          <p:cNvPr id="3" name="Symbol zastępczy zawartości 2">
            <a:extLst>
              <a:ext uri="{FF2B5EF4-FFF2-40B4-BE49-F238E27FC236}">
                <a16:creationId xmlns:a16="http://schemas.microsoft.com/office/drawing/2014/main" id="{0104F97C-C74E-49D3-B8F6-041C15A5FEC4}"/>
              </a:ext>
            </a:extLst>
          </p:cNvPr>
          <p:cNvSpPr>
            <a:spLocks noGrp="1"/>
          </p:cNvSpPr>
          <p:nvPr>
            <p:ph idx="1"/>
          </p:nvPr>
        </p:nvSpPr>
        <p:spPr>
          <a:xfrm>
            <a:off x="1065212" y="1089234"/>
            <a:ext cx="8686801" cy="4930566"/>
          </a:xfrm>
        </p:spPr>
        <p:txBody>
          <a:bodyPr>
            <a:normAutofit lnSpcReduction="10000"/>
          </a:bodyPr>
          <a:lstStyle/>
          <a:p>
            <a:pPr marL="45720" indent="0">
              <a:buNone/>
            </a:pPr>
            <a:r>
              <a:rPr lang="pl-PL" dirty="0" err="1"/>
              <a:t>Synektyka</a:t>
            </a:r>
            <a:r>
              <a:rPr lang="pl-PL" dirty="0"/>
              <a:t> to metoda rozwiązywania problemów, która polega na szukaniu powiązań między elementami z pozoru niemającymi ze sobą związku. Jest oparta na zasadzie skojarzeń (analogii). </a:t>
            </a:r>
            <a:br>
              <a:rPr lang="pl-PL" dirty="0"/>
            </a:br>
            <a:r>
              <a:rPr lang="pl-PL" dirty="0"/>
              <a:t>W pierwszym jej etapie nie definiuje się problemu, a posługuje wyłącznie hasłami, pojedynczymi określeniami. Takie podejście sprzyja odkrywaniu zaskakujących powiązań między elementami, co pozwala na stworzenie nowych, wcześniej niebranych pod uwagę rozwiązań. </a:t>
            </a:r>
          </a:p>
          <a:p>
            <a:pPr marL="45720" indent="0">
              <a:buNone/>
            </a:pPr>
            <a:r>
              <a:rPr lang="pl-PL" dirty="0"/>
              <a:t>Analogie mają szczególne zastosowanie do:</a:t>
            </a:r>
          </a:p>
          <a:p>
            <a:pPr lvl="0"/>
            <a:r>
              <a:rPr lang="pl-PL" dirty="0"/>
              <a:t>poszukiwania pomysłów,</a:t>
            </a:r>
          </a:p>
          <a:p>
            <a:pPr lvl="0"/>
            <a:r>
              <a:rPr lang="pl-PL" dirty="0"/>
              <a:t>prognozowania,</a:t>
            </a:r>
          </a:p>
          <a:p>
            <a:pPr lvl="0"/>
            <a:r>
              <a:rPr lang="pl-PL" dirty="0"/>
              <a:t>zbierania i analizowania informacji,</a:t>
            </a:r>
          </a:p>
          <a:p>
            <a:pPr lvl="0"/>
            <a:r>
              <a:rPr lang="pl-PL" dirty="0"/>
              <a:t>projektowania rozwiązań organizacyjnych.</a:t>
            </a:r>
          </a:p>
          <a:p>
            <a:pPr marL="45720" indent="0">
              <a:buNone/>
            </a:pPr>
            <a:r>
              <a:rPr lang="pl-PL" dirty="0"/>
              <a:t> Doskonała do pracy w zespołach interdyscyplinarnych. </a:t>
            </a:r>
            <a:endParaRPr lang="pl-PL" sz="3200" dirty="0"/>
          </a:p>
        </p:txBody>
      </p:sp>
      <p:pic>
        <p:nvPicPr>
          <p:cNvPr id="4" name="Obraz 3">
            <a:extLst>
              <a:ext uri="{FF2B5EF4-FFF2-40B4-BE49-F238E27FC236}">
                <a16:creationId xmlns:a16="http://schemas.microsoft.com/office/drawing/2014/main" id="{A590B656-0D84-4539-9AB5-D662B6D66A57}"/>
              </a:ext>
            </a:extLst>
          </p:cNvPr>
          <p:cNvPicPr>
            <a:picLocks noChangeAspect="1"/>
          </p:cNvPicPr>
          <p:nvPr/>
        </p:nvPicPr>
        <p:blipFill>
          <a:blip r:embed="rId2"/>
          <a:stretch>
            <a:fillRect/>
          </a:stretch>
        </p:blipFill>
        <p:spPr>
          <a:xfrm>
            <a:off x="10067696" y="225138"/>
            <a:ext cx="1571332" cy="864096"/>
          </a:xfrm>
          <a:prstGeom prst="rect">
            <a:avLst/>
          </a:prstGeom>
        </p:spPr>
      </p:pic>
    </p:spTree>
    <p:extLst>
      <p:ext uri="{BB962C8B-B14F-4D97-AF65-F5344CB8AC3E}">
        <p14:creationId xmlns:p14="http://schemas.microsoft.com/office/powerpoint/2010/main" val="264092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D4FDD3-BCFC-4A6F-94A4-2FEF35D73137}"/>
              </a:ext>
            </a:extLst>
          </p:cNvPr>
          <p:cNvSpPr>
            <a:spLocks noGrp="1"/>
          </p:cNvSpPr>
          <p:nvPr>
            <p:ph type="title"/>
          </p:nvPr>
        </p:nvSpPr>
        <p:spPr>
          <a:xfrm>
            <a:off x="1065212" y="533400"/>
            <a:ext cx="8686801" cy="864096"/>
          </a:xfrm>
        </p:spPr>
        <p:txBody>
          <a:bodyPr>
            <a:normAutofit fontScale="90000"/>
          </a:bodyPr>
          <a:lstStyle/>
          <a:p>
            <a:r>
              <a:rPr lang="pl-PL" dirty="0"/>
              <a:t>WYBRANE TECHNIKI – MAPA MYŚLI </a:t>
            </a:r>
            <a:br>
              <a:rPr lang="pl-PL" dirty="0"/>
            </a:br>
            <a:endParaRPr lang="pl-PL" dirty="0"/>
          </a:p>
        </p:txBody>
      </p:sp>
      <p:pic>
        <p:nvPicPr>
          <p:cNvPr id="4" name="Obraz 3">
            <a:extLst>
              <a:ext uri="{FF2B5EF4-FFF2-40B4-BE49-F238E27FC236}">
                <a16:creationId xmlns:a16="http://schemas.microsoft.com/office/drawing/2014/main" id="{A590B656-0D84-4539-9AB5-D662B6D66A57}"/>
              </a:ext>
            </a:extLst>
          </p:cNvPr>
          <p:cNvPicPr>
            <a:picLocks noChangeAspect="1"/>
          </p:cNvPicPr>
          <p:nvPr/>
        </p:nvPicPr>
        <p:blipFill>
          <a:blip r:embed="rId2"/>
          <a:stretch>
            <a:fillRect/>
          </a:stretch>
        </p:blipFill>
        <p:spPr>
          <a:xfrm>
            <a:off x="10067696" y="225138"/>
            <a:ext cx="1571332" cy="864096"/>
          </a:xfrm>
          <a:prstGeom prst="rect">
            <a:avLst/>
          </a:prstGeom>
        </p:spPr>
      </p:pic>
      <p:sp>
        <p:nvSpPr>
          <p:cNvPr id="7" name="Symbol zastępczy zawartości 6">
            <a:extLst>
              <a:ext uri="{FF2B5EF4-FFF2-40B4-BE49-F238E27FC236}">
                <a16:creationId xmlns:a16="http://schemas.microsoft.com/office/drawing/2014/main" id="{6DCFBCB8-F335-4E40-9A36-C5B68352D8EA}"/>
              </a:ext>
            </a:extLst>
          </p:cNvPr>
          <p:cNvSpPr>
            <a:spLocks noGrp="1"/>
          </p:cNvSpPr>
          <p:nvPr>
            <p:ph idx="1"/>
          </p:nvPr>
        </p:nvSpPr>
        <p:spPr>
          <a:xfrm>
            <a:off x="693812" y="1196752"/>
            <a:ext cx="9058201" cy="4823048"/>
          </a:xfrm>
        </p:spPr>
        <p:txBody>
          <a:bodyPr>
            <a:normAutofit/>
          </a:bodyPr>
          <a:lstStyle/>
          <a:p>
            <a:r>
              <a:rPr lang="pl-PL" dirty="0"/>
              <a:t>Technika tworzenia graficznych notatek, opracowana  przez brytyjskich naukowców: </a:t>
            </a:r>
            <a:r>
              <a:rPr lang="pl-PL" dirty="0" err="1"/>
              <a:t>Tony’ego</a:t>
            </a:r>
            <a:r>
              <a:rPr lang="pl-PL" dirty="0"/>
              <a:t> i Barry’ego </a:t>
            </a:r>
            <a:r>
              <a:rPr lang="pl-PL" dirty="0" err="1"/>
              <a:t>Buzana</a:t>
            </a:r>
            <a:r>
              <a:rPr lang="pl-PL" dirty="0"/>
              <a:t>. Ponieważ łączy w całość tekst </a:t>
            </a:r>
            <a:br>
              <a:rPr lang="pl-PL" dirty="0"/>
            </a:br>
            <a:r>
              <a:rPr lang="pl-PL" dirty="0"/>
              <a:t>z obrazem/wizualizacją, podczas jej tworzenia są aktywne obie półkule mózgu – lewa, odpowiedzialna za logiczne myślenie, analizę, słowa i liczby oraz prawa, odpowiedzialna za wyobraźnię, rytm, kolory, postrzeganie przestrzenne i </a:t>
            </a:r>
            <a:r>
              <a:rPr lang="pl-PL" dirty="0" err="1"/>
              <a:t>Gestalt</a:t>
            </a:r>
            <a:r>
              <a:rPr lang="pl-PL" dirty="0"/>
              <a:t> (obraz całości). </a:t>
            </a:r>
          </a:p>
          <a:p>
            <a:pPr marL="45720" indent="0">
              <a:buNone/>
            </a:pPr>
            <a:r>
              <a:rPr lang="pl-PL" dirty="0"/>
              <a:t>NARZĘDZIA:</a:t>
            </a:r>
            <a:endParaRPr lang="pl-PL" sz="1800" dirty="0"/>
          </a:p>
          <a:p>
            <a:pPr lvl="0"/>
            <a:r>
              <a:rPr lang="pl-PL" sz="1800" b="1" dirty="0" err="1"/>
              <a:t>Coggle</a:t>
            </a:r>
            <a:r>
              <a:rPr lang="pl-PL" sz="1800" dirty="0"/>
              <a:t> – dla początkujących twórców map myśli.</a:t>
            </a:r>
          </a:p>
          <a:p>
            <a:pPr lvl="0"/>
            <a:r>
              <a:rPr lang="pl-PL" sz="1800" b="1" dirty="0" err="1"/>
              <a:t>Mindly</a:t>
            </a:r>
            <a:r>
              <a:rPr lang="pl-PL" sz="1800" dirty="0"/>
              <a:t> – do sporządzania mobilnych map myśli.</a:t>
            </a:r>
          </a:p>
          <a:p>
            <a:pPr lvl="0"/>
            <a:r>
              <a:rPr lang="pl-PL" sz="1800" b="1" dirty="0" err="1"/>
              <a:t>MindMup</a:t>
            </a:r>
            <a:r>
              <a:rPr lang="pl-PL" sz="1800" b="1" dirty="0"/>
              <a:t> </a:t>
            </a:r>
            <a:r>
              <a:rPr lang="pl-PL" sz="1800" dirty="0"/>
              <a:t>– do szybkiego publikowania map myśli online.</a:t>
            </a:r>
          </a:p>
          <a:p>
            <a:pPr lvl="0"/>
            <a:r>
              <a:rPr lang="pl-PL" sz="1800" b="1" dirty="0" err="1"/>
              <a:t>MindMeister</a:t>
            </a:r>
            <a:r>
              <a:rPr lang="pl-PL" sz="1800" dirty="0"/>
              <a:t> – do współpracy nad mapą myśli z zespołem.</a:t>
            </a:r>
          </a:p>
          <a:p>
            <a:pPr lvl="0"/>
            <a:r>
              <a:rPr lang="pl-PL" sz="1800" b="1" dirty="0" err="1"/>
              <a:t>Scapple</a:t>
            </a:r>
            <a:r>
              <a:rPr lang="pl-PL" sz="1800" dirty="0"/>
              <a:t> – do płynnego, nietradycyjnego mapowania myśli.</a:t>
            </a:r>
          </a:p>
          <a:p>
            <a:endParaRPr lang="pl-PL" dirty="0"/>
          </a:p>
        </p:txBody>
      </p:sp>
      <p:pic>
        <p:nvPicPr>
          <p:cNvPr id="8" name="Obraz 7">
            <a:extLst>
              <a:ext uri="{FF2B5EF4-FFF2-40B4-BE49-F238E27FC236}">
                <a16:creationId xmlns:a16="http://schemas.microsoft.com/office/drawing/2014/main" id="{EA19350D-6110-46C7-8E53-D8AE77DB855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814492" y="3140968"/>
            <a:ext cx="5040600" cy="3103800"/>
          </a:xfrm>
          <a:prstGeom prst="rect">
            <a:avLst/>
          </a:prstGeom>
          <a:noFill/>
          <a:ln>
            <a:noFill/>
          </a:ln>
        </p:spPr>
      </p:pic>
    </p:spTree>
    <p:extLst>
      <p:ext uri="{BB962C8B-B14F-4D97-AF65-F5344CB8AC3E}">
        <p14:creationId xmlns:p14="http://schemas.microsoft.com/office/powerpoint/2010/main" val="226683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D4FDD3-BCFC-4A6F-94A4-2FEF35D73137}"/>
              </a:ext>
            </a:extLst>
          </p:cNvPr>
          <p:cNvSpPr>
            <a:spLocks noGrp="1"/>
          </p:cNvSpPr>
          <p:nvPr>
            <p:ph type="title"/>
          </p:nvPr>
        </p:nvSpPr>
        <p:spPr>
          <a:xfrm>
            <a:off x="1065212" y="533400"/>
            <a:ext cx="8686801" cy="864096"/>
          </a:xfrm>
        </p:spPr>
        <p:txBody>
          <a:bodyPr>
            <a:normAutofit fontScale="90000"/>
          </a:bodyPr>
          <a:lstStyle/>
          <a:p>
            <a:r>
              <a:rPr lang="pl-PL" dirty="0"/>
              <a:t>WYBRANE TECHNIKI – METAPLAN </a:t>
            </a:r>
            <a:br>
              <a:rPr lang="pl-PL" dirty="0"/>
            </a:br>
            <a:endParaRPr lang="pl-PL" dirty="0"/>
          </a:p>
        </p:txBody>
      </p:sp>
      <p:sp>
        <p:nvSpPr>
          <p:cNvPr id="3" name="Symbol zastępczy zawartości 2">
            <a:extLst>
              <a:ext uri="{FF2B5EF4-FFF2-40B4-BE49-F238E27FC236}">
                <a16:creationId xmlns:a16="http://schemas.microsoft.com/office/drawing/2014/main" id="{0104F97C-C74E-49D3-B8F6-041C15A5FEC4}"/>
              </a:ext>
            </a:extLst>
          </p:cNvPr>
          <p:cNvSpPr>
            <a:spLocks noGrp="1"/>
          </p:cNvSpPr>
          <p:nvPr>
            <p:ph idx="1"/>
          </p:nvPr>
        </p:nvSpPr>
        <p:spPr>
          <a:xfrm>
            <a:off x="1065213" y="1304270"/>
            <a:ext cx="6613376" cy="4751040"/>
          </a:xfrm>
        </p:spPr>
        <p:txBody>
          <a:bodyPr>
            <a:normAutofit fontScale="92500" lnSpcReduction="10000"/>
          </a:bodyPr>
          <a:lstStyle/>
          <a:p>
            <a:pPr marL="45720" indent="0">
              <a:buNone/>
            </a:pPr>
            <a:r>
              <a:rPr lang="pl-PL" dirty="0"/>
              <a:t>Metoda ta pozwala na zbadanie omawianego zagadnienia </a:t>
            </a:r>
            <a:br>
              <a:rPr lang="pl-PL" dirty="0"/>
            </a:br>
            <a:r>
              <a:rPr lang="pl-PL" dirty="0"/>
              <a:t>i wspólne szukanie najlepszego rozwiązania. Skłania do krytycznej analizy faktów, formułowania sądów i opinii.</a:t>
            </a:r>
          </a:p>
          <a:p>
            <a:pPr marL="45720" indent="0">
              <a:buNone/>
            </a:pPr>
            <a:r>
              <a:rPr lang="pl-PL" dirty="0"/>
              <a:t>Aby praca nad </a:t>
            </a:r>
            <a:r>
              <a:rPr lang="pl-PL" dirty="0" err="1"/>
              <a:t>metaplanem</a:t>
            </a:r>
            <a:r>
              <a:rPr lang="pl-PL" dirty="0"/>
              <a:t> była ustrukturyzowana i prowadziła do rozwiązania problemu, wykorzystuje się w niej 3 pytania, na które szuka się odpowiedzi:</a:t>
            </a:r>
          </a:p>
          <a:p>
            <a:pPr lvl="0"/>
            <a:r>
              <a:rPr lang="pl-PL" b="1" dirty="0"/>
              <a:t>Jak jest? (Jak było?).</a:t>
            </a:r>
            <a:r>
              <a:rPr lang="pl-PL" dirty="0"/>
              <a:t> Jest to diagnoza stanu aktualnego.</a:t>
            </a:r>
          </a:p>
          <a:p>
            <a:pPr lvl="0"/>
            <a:r>
              <a:rPr lang="pl-PL" b="1" dirty="0"/>
              <a:t>Jak być powinno?</a:t>
            </a:r>
            <a:r>
              <a:rPr lang="pl-PL" dirty="0"/>
              <a:t> Pytanie to ma na celu naprowadzenie na stan pożądany.</a:t>
            </a:r>
          </a:p>
          <a:p>
            <a:pPr lvl="0"/>
            <a:r>
              <a:rPr lang="pl-PL" b="1" dirty="0"/>
              <a:t>Dlaczego nie jest (nie było) tak, jak być powinno?</a:t>
            </a:r>
            <a:r>
              <a:rPr lang="pl-PL" dirty="0"/>
              <a:t> Na tym etapie szuka się przyczyn powstałych nieprawidłowości i błędów.</a:t>
            </a:r>
          </a:p>
          <a:p>
            <a:pPr marL="45720" indent="0">
              <a:buNone/>
            </a:pPr>
            <a:r>
              <a:rPr lang="pl-PL" sz="3200" dirty="0"/>
              <a:t>Podsumowanie – wnioski. Co należy zrobić?</a:t>
            </a:r>
          </a:p>
        </p:txBody>
      </p:sp>
      <p:pic>
        <p:nvPicPr>
          <p:cNvPr id="4" name="Obraz 3">
            <a:extLst>
              <a:ext uri="{FF2B5EF4-FFF2-40B4-BE49-F238E27FC236}">
                <a16:creationId xmlns:a16="http://schemas.microsoft.com/office/drawing/2014/main" id="{A590B656-0D84-4539-9AB5-D662B6D66A57}"/>
              </a:ext>
            </a:extLst>
          </p:cNvPr>
          <p:cNvPicPr>
            <a:picLocks noChangeAspect="1"/>
          </p:cNvPicPr>
          <p:nvPr/>
        </p:nvPicPr>
        <p:blipFill>
          <a:blip r:embed="rId2"/>
          <a:stretch>
            <a:fillRect/>
          </a:stretch>
        </p:blipFill>
        <p:spPr>
          <a:xfrm>
            <a:off x="10067696" y="225138"/>
            <a:ext cx="1571332" cy="864096"/>
          </a:xfrm>
          <a:prstGeom prst="rect">
            <a:avLst/>
          </a:prstGeom>
        </p:spPr>
      </p:pic>
      <p:pic>
        <p:nvPicPr>
          <p:cNvPr id="7" name="Obraz 6">
            <a:extLst>
              <a:ext uri="{FF2B5EF4-FFF2-40B4-BE49-F238E27FC236}">
                <a16:creationId xmlns:a16="http://schemas.microsoft.com/office/drawing/2014/main" id="{042963C7-8756-4086-89DF-CDD35EE2E2E4}"/>
              </a:ext>
            </a:extLst>
          </p:cNvPr>
          <p:cNvPicPr>
            <a:picLocks noChangeAspect="1"/>
          </p:cNvPicPr>
          <p:nvPr/>
        </p:nvPicPr>
        <p:blipFill>
          <a:blip r:embed="rId3"/>
          <a:stretch>
            <a:fillRect/>
          </a:stretch>
        </p:blipFill>
        <p:spPr>
          <a:xfrm>
            <a:off x="7622665" y="-15532"/>
            <a:ext cx="4203579" cy="5604772"/>
          </a:xfrm>
          <a:prstGeom prst="rect">
            <a:avLst/>
          </a:prstGeom>
        </p:spPr>
      </p:pic>
    </p:spTree>
    <p:extLst>
      <p:ext uri="{BB962C8B-B14F-4D97-AF65-F5344CB8AC3E}">
        <p14:creationId xmlns:p14="http://schemas.microsoft.com/office/powerpoint/2010/main" val="349630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D4FDD3-BCFC-4A6F-94A4-2FEF35D73137}"/>
              </a:ext>
            </a:extLst>
          </p:cNvPr>
          <p:cNvSpPr>
            <a:spLocks noGrp="1"/>
          </p:cNvSpPr>
          <p:nvPr>
            <p:ph type="title"/>
          </p:nvPr>
        </p:nvSpPr>
        <p:spPr>
          <a:xfrm>
            <a:off x="1065212" y="533400"/>
            <a:ext cx="8686801" cy="807368"/>
          </a:xfrm>
        </p:spPr>
        <p:txBody>
          <a:bodyPr>
            <a:normAutofit fontScale="90000"/>
          </a:bodyPr>
          <a:lstStyle/>
          <a:p>
            <a:r>
              <a:rPr lang="pl-PL" dirty="0"/>
              <a:t>WYBRANE TECHNIKI –  SCAMPER</a:t>
            </a:r>
            <a:br>
              <a:rPr lang="pl-PL" i="1" dirty="0"/>
            </a:br>
            <a:endParaRPr lang="pl-PL" dirty="0"/>
          </a:p>
        </p:txBody>
      </p:sp>
      <p:sp>
        <p:nvSpPr>
          <p:cNvPr id="3" name="Symbol zastępczy zawartości 2">
            <a:extLst>
              <a:ext uri="{FF2B5EF4-FFF2-40B4-BE49-F238E27FC236}">
                <a16:creationId xmlns:a16="http://schemas.microsoft.com/office/drawing/2014/main" id="{0104F97C-C74E-49D3-B8F6-041C15A5FEC4}"/>
              </a:ext>
            </a:extLst>
          </p:cNvPr>
          <p:cNvSpPr>
            <a:spLocks noGrp="1"/>
          </p:cNvSpPr>
          <p:nvPr>
            <p:ph idx="1"/>
          </p:nvPr>
        </p:nvSpPr>
        <p:spPr>
          <a:xfrm>
            <a:off x="1065212" y="1196752"/>
            <a:ext cx="8686801" cy="4823048"/>
          </a:xfrm>
        </p:spPr>
        <p:txBody>
          <a:bodyPr>
            <a:normAutofit fontScale="92500" lnSpcReduction="10000"/>
          </a:bodyPr>
          <a:lstStyle/>
          <a:p>
            <a:pPr marL="45720" indent="0">
              <a:buNone/>
            </a:pPr>
            <a:r>
              <a:rPr lang="pl-PL" dirty="0"/>
              <a:t>Akronim SCAMPER oznacza:</a:t>
            </a:r>
          </a:p>
          <a:p>
            <a:pPr lvl="0"/>
            <a:r>
              <a:rPr lang="pl-PL" dirty="0"/>
              <a:t>S (</a:t>
            </a:r>
            <a:r>
              <a:rPr lang="pl-PL" dirty="0" err="1"/>
              <a:t>Substitute</a:t>
            </a:r>
            <a:r>
              <a:rPr lang="pl-PL" dirty="0"/>
              <a:t>) – Zastąp</a:t>
            </a:r>
          </a:p>
          <a:p>
            <a:pPr lvl="0"/>
            <a:r>
              <a:rPr lang="pl-PL" dirty="0"/>
              <a:t>C (</a:t>
            </a:r>
            <a:r>
              <a:rPr lang="pl-PL" dirty="0" err="1"/>
              <a:t>Combine</a:t>
            </a:r>
            <a:r>
              <a:rPr lang="pl-PL" dirty="0"/>
              <a:t>) – Połącz</a:t>
            </a:r>
          </a:p>
          <a:p>
            <a:pPr lvl="0"/>
            <a:r>
              <a:rPr lang="pl-PL" dirty="0"/>
              <a:t>A (</a:t>
            </a:r>
            <a:r>
              <a:rPr lang="pl-PL" dirty="0" err="1"/>
              <a:t>Adapt</a:t>
            </a:r>
            <a:r>
              <a:rPr lang="pl-PL" dirty="0"/>
              <a:t>) – Dostosuj</a:t>
            </a:r>
          </a:p>
          <a:p>
            <a:pPr lvl="0"/>
            <a:r>
              <a:rPr lang="pl-PL" dirty="0"/>
              <a:t>M (</a:t>
            </a:r>
            <a:r>
              <a:rPr lang="pl-PL" dirty="0" err="1"/>
              <a:t>Modify</a:t>
            </a:r>
            <a:r>
              <a:rPr lang="pl-PL" dirty="0"/>
              <a:t>) – Modyfikuj</a:t>
            </a:r>
          </a:p>
          <a:p>
            <a:pPr lvl="0"/>
            <a:r>
              <a:rPr lang="pl-PL" dirty="0"/>
              <a:t>P (</a:t>
            </a:r>
            <a:r>
              <a:rPr lang="pl-PL" dirty="0" err="1"/>
              <a:t>Put</a:t>
            </a:r>
            <a:r>
              <a:rPr lang="pl-PL" dirty="0"/>
              <a:t> to </a:t>
            </a:r>
            <a:r>
              <a:rPr lang="pl-PL" dirty="0" err="1"/>
              <a:t>Another</a:t>
            </a:r>
            <a:r>
              <a:rPr lang="pl-PL" dirty="0"/>
              <a:t> </a:t>
            </a:r>
            <a:r>
              <a:rPr lang="pl-PL" dirty="0" err="1"/>
              <a:t>Use</a:t>
            </a:r>
            <a:r>
              <a:rPr lang="pl-PL" dirty="0"/>
              <a:t>) – Wykorzystaj w innym celu</a:t>
            </a:r>
          </a:p>
          <a:p>
            <a:pPr lvl="0"/>
            <a:r>
              <a:rPr lang="pl-PL" dirty="0"/>
              <a:t>E (</a:t>
            </a:r>
            <a:r>
              <a:rPr lang="pl-PL" dirty="0" err="1"/>
              <a:t>Eliminate</a:t>
            </a:r>
            <a:r>
              <a:rPr lang="pl-PL" dirty="0"/>
              <a:t>) – Wyeliminuj</a:t>
            </a:r>
          </a:p>
          <a:p>
            <a:pPr lvl="0"/>
            <a:r>
              <a:rPr lang="pl-PL" dirty="0"/>
              <a:t>R (</a:t>
            </a:r>
            <a:r>
              <a:rPr lang="pl-PL" dirty="0" err="1"/>
              <a:t>Reverse</a:t>
            </a:r>
            <a:r>
              <a:rPr lang="pl-PL" dirty="0"/>
              <a:t>) – Odwróć</a:t>
            </a:r>
          </a:p>
          <a:p>
            <a:pPr marL="45720" indent="0">
              <a:buNone/>
            </a:pPr>
            <a:r>
              <a:rPr lang="pl-PL" dirty="0"/>
              <a:t>Pracując tę metodą należy przy szukaniu rozwiązań, każdy pomysł „przepuścić przez SCAMPER”, czyli stworzyć jego dodatkowe wersje, wykonując po kolei polecenia z akronimu. To metoda często wykorzystywana przy tworzeniu innowacji,</a:t>
            </a:r>
            <a:endParaRPr lang="pl-PL" sz="3200" dirty="0"/>
          </a:p>
        </p:txBody>
      </p:sp>
      <p:pic>
        <p:nvPicPr>
          <p:cNvPr id="4" name="Obraz 3">
            <a:extLst>
              <a:ext uri="{FF2B5EF4-FFF2-40B4-BE49-F238E27FC236}">
                <a16:creationId xmlns:a16="http://schemas.microsoft.com/office/drawing/2014/main" id="{A590B656-0D84-4539-9AB5-D662B6D66A57}"/>
              </a:ext>
            </a:extLst>
          </p:cNvPr>
          <p:cNvPicPr>
            <a:picLocks noChangeAspect="1"/>
          </p:cNvPicPr>
          <p:nvPr/>
        </p:nvPicPr>
        <p:blipFill>
          <a:blip r:embed="rId2"/>
          <a:stretch>
            <a:fillRect/>
          </a:stretch>
        </p:blipFill>
        <p:spPr>
          <a:xfrm>
            <a:off x="10067696" y="225138"/>
            <a:ext cx="1571332" cy="864096"/>
          </a:xfrm>
          <a:prstGeom prst="rect">
            <a:avLst/>
          </a:prstGeom>
        </p:spPr>
      </p:pic>
    </p:spTree>
    <p:extLst>
      <p:ext uri="{BB962C8B-B14F-4D97-AF65-F5344CB8AC3E}">
        <p14:creationId xmlns:p14="http://schemas.microsoft.com/office/powerpoint/2010/main" val="53132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D4FDD3-BCFC-4A6F-94A4-2FEF35D73137}"/>
              </a:ext>
            </a:extLst>
          </p:cNvPr>
          <p:cNvSpPr>
            <a:spLocks noGrp="1"/>
          </p:cNvSpPr>
          <p:nvPr>
            <p:ph type="title"/>
          </p:nvPr>
        </p:nvSpPr>
        <p:spPr>
          <a:xfrm>
            <a:off x="1065212" y="533400"/>
            <a:ext cx="8686801" cy="735360"/>
          </a:xfrm>
        </p:spPr>
        <p:txBody>
          <a:bodyPr>
            <a:normAutofit fontScale="90000"/>
          </a:bodyPr>
          <a:lstStyle/>
          <a:p>
            <a:br>
              <a:rPr lang="pl-PL" dirty="0"/>
            </a:br>
            <a:br>
              <a:rPr lang="pl-PL" dirty="0"/>
            </a:br>
            <a:br>
              <a:rPr lang="pl-PL" dirty="0"/>
            </a:br>
            <a:br>
              <a:rPr lang="pl-PL" dirty="0"/>
            </a:br>
            <a:br>
              <a:rPr lang="pl-PL" dirty="0"/>
            </a:br>
            <a:r>
              <a:rPr lang="pl-PL" dirty="0"/>
              <a:t>WYBRANE TECHNIKI – 5 WHY</a:t>
            </a:r>
          </a:p>
        </p:txBody>
      </p:sp>
      <p:sp>
        <p:nvSpPr>
          <p:cNvPr id="3" name="Symbol zastępczy zawartości 2">
            <a:extLst>
              <a:ext uri="{FF2B5EF4-FFF2-40B4-BE49-F238E27FC236}">
                <a16:creationId xmlns:a16="http://schemas.microsoft.com/office/drawing/2014/main" id="{0104F97C-C74E-49D3-B8F6-041C15A5FEC4}"/>
              </a:ext>
            </a:extLst>
          </p:cNvPr>
          <p:cNvSpPr>
            <a:spLocks noGrp="1"/>
          </p:cNvSpPr>
          <p:nvPr>
            <p:ph idx="1"/>
          </p:nvPr>
        </p:nvSpPr>
        <p:spPr>
          <a:xfrm>
            <a:off x="1065212" y="1412776"/>
            <a:ext cx="8686801" cy="4607024"/>
          </a:xfrm>
        </p:spPr>
        <p:txBody>
          <a:bodyPr>
            <a:normAutofit fontScale="92500" lnSpcReduction="20000"/>
          </a:bodyPr>
          <a:lstStyle/>
          <a:p>
            <a:pPr marL="45720" indent="0">
              <a:buNone/>
            </a:pPr>
            <a:r>
              <a:rPr lang="pl-PL" dirty="0"/>
              <a:t>Metoda 5 WHY polega na serii pytań, które pozwalają zbadać związki </a:t>
            </a:r>
            <a:r>
              <a:rPr lang="pl-PL" dirty="0" err="1"/>
              <a:t>przyczynowo-skutkowe</a:t>
            </a:r>
            <a:r>
              <a:rPr lang="pl-PL" dirty="0"/>
              <a:t>, które odnoszą się do danego problemu. Celem tych pytań jest ustalenie prawdziwej przyczyny defektu, wykraczającej poza zwykłe rozpoznanie objawów.</a:t>
            </a:r>
          </a:p>
          <a:p>
            <a:pPr marL="45720" indent="0">
              <a:buNone/>
            </a:pPr>
            <a:r>
              <a:rPr lang="pl-PL" dirty="0"/>
              <a:t>Problem – Studenci nie oddali projektu na czas.</a:t>
            </a:r>
          </a:p>
          <a:p>
            <a:pPr lvl="0"/>
            <a:r>
              <a:rPr lang="pl-PL" b="1" i="1" dirty="0"/>
              <a:t>Dlaczego studenci nie oddali projektu na czas?</a:t>
            </a:r>
            <a:r>
              <a:rPr lang="pl-PL" i="1" dirty="0"/>
              <a:t> Nie zdążyli nanieść poprawek</a:t>
            </a:r>
            <a:endParaRPr lang="pl-PL" dirty="0"/>
          </a:p>
          <a:p>
            <a:pPr lvl="0"/>
            <a:r>
              <a:rPr lang="pl-PL" b="1" i="1" dirty="0"/>
              <a:t>Dlaczego studenci nie zdążyli nanieść poprawek? </a:t>
            </a:r>
            <a:r>
              <a:rPr lang="pl-PL" i="1" dirty="0"/>
              <a:t>Ponieważ prowadzący przedmiot wysłał im materiał na dzień przed złożeniem prac</a:t>
            </a:r>
            <a:endParaRPr lang="pl-PL" dirty="0"/>
          </a:p>
          <a:p>
            <a:pPr lvl="0"/>
            <a:r>
              <a:rPr lang="pl-PL" b="1" i="1" dirty="0"/>
              <a:t>Dlaczego prowadzący wysłał studentom materiał na dzień przed złożeniem prac?</a:t>
            </a:r>
            <a:r>
              <a:rPr lang="pl-PL" i="1" dirty="0"/>
              <a:t> Ponieważ nie było ustalonego terminu na wysyłanie poprawek</a:t>
            </a:r>
            <a:endParaRPr lang="pl-PL" dirty="0"/>
          </a:p>
          <a:p>
            <a:pPr lvl="0"/>
            <a:r>
              <a:rPr lang="pl-PL" b="1" i="1" dirty="0"/>
              <a:t>Dlaczego nie było ustalonego terminu na wysyłanie poprawek? </a:t>
            </a:r>
            <a:r>
              <a:rPr lang="pl-PL" i="1" dirty="0"/>
              <a:t>Ponieważ prowadzący tego nie zrobił</a:t>
            </a:r>
            <a:endParaRPr lang="pl-PL" dirty="0"/>
          </a:p>
          <a:p>
            <a:pPr lvl="0"/>
            <a:r>
              <a:rPr lang="pl-PL" b="1" i="1" dirty="0"/>
              <a:t>Dlaczego prowadzący tego nie zrobił?</a:t>
            </a:r>
            <a:r>
              <a:rPr lang="pl-PL" i="1" dirty="0"/>
              <a:t> Ponieważ nie dostał polecenia od przełożonego</a:t>
            </a:r>
            <a:endParaRPr lang="pl-PL" dirty="0"/>
          </a:p>
          <a:p>
            <a:pPr marL="45720" indent="0">
              <a:buNone/>
            </a:pPr>
            <a:endParaRPr lang="pl-PL" sz="3200" dirty="0"/>
          </a:p>
        </p:txBody>
      </p:sp>
      <p:pic>
        <p:nvPicPr>
          <p:cNvPr id="4" name="Obraz 3">
            <a:extLst>
              <a:ext uri="{FF2B5EF4-FFF2-40B4-BE49-F238E27FC236}">
                <a16:creationId xmlns:a16="http://schemas.microsoft.com/office/drawing/2014/main" id="{A590B656-0D84-4539-9AB5-D662B6D66A57}"/>
              </a:ext>
            </a:extLst>
          </p:cNvPr>
          <p:cNvPicPr>
            <a:picLocks noChangeAspect="1"/>
          </p:cNvPicPr>
          <p:nvPr/>
        </p:nvPicPr>
        <p:blipFill>
          <a:blip r:embed="rId2"/>
          <a:stretch>
            <a:fillRect/>
          </a:stretch>
        </p:blipFill>
        <p:spPr>
          <a:xfrm>
            <a:off x="10067696" y="225138"/>
            <a:ext cx="1571332" cy="864096"/>
          </a:xfrm>
          <a:prstGeom prst="rect">
            <a:avLst/>
          </a:prstGeom>
        </p:spPr>
      </p:pic>
    </p:spTree>
    <p:extLst>
      <p:ext uri="{BB962C8B-B14F-4D97-AF65-F5344CB8AC3E}">
        <p14:creationId xmlns:p14="http://schemas.microsoft.com/office/powerpoint/2010/main" val="239362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D4FDD3-BCFC-4A6F-94A4-2FEF35D73137}"/>
              </a:ext>
            </a:extLst>
          </p:cNvPr>
          <p:cNvSpPr>
            <a:spLocks noGrp="1"/>
          </p:cNvSpPr>
          <p:nvPr>
            <p:ph type="title"/>
          </p:nvPr>
        </p:nvSpPr>
        <p:spPr>
          <a:xfrm>
            <a:off x="1065212" y="533400"/>
            <a:ext cx="8686801" cy="1239416"/>
          </a:xfrm>
        </p:spPr>
        <p:txBody>
          <a:bodyPr>
            <a:normAutofit fontScale="90000"/>
          </a:bodyPr>
          <a:lstStyle/>
          <a:p>
            <a:r>
              <a:rPr lang="pl-PL" dirty="0"/>
              <a:t>WYBRANE TECHNIKI –STRATEGIA WALTA DISNEYA </a:t>
            </a:r>
            <a:br>
              <a:rPr lang="pl-PL" dirty="0"/>
            </a:br>
            <a:endParaRPr lang="pl-PL" dirty="0"/>
          </a:p>
        </p:txBody>
      </p:sp>
      <p:sp>
        <p:nvSpPr>
          <p:cNvPr id="3" name="Symbol zastępczy zawartości 2">
            <a:extLst>
              <a:ext uri="{FF2B5EF4-FFF2-40B4-BE49-F238E27FC236}">
                <a16:creationId xmlns:a16="http://schemas.microsoft.com/office/drawing/2014/main" id="{0104F97C-C74E-49D3-B8F6-041C15A5FEC4}"/>
              </a:ext>
            </a:extLst>
          </p:cNvPr>
          <p:cNvSpPr>
            <a:spLocks noGrp="1"/>
          </p:cNvSpPr>
          <p:nvPr>
            <p:ph idx="1"/>
          </p:nvPr>
        </p:nvSpPr>
        <p:spPr>
          <a:xfrm>
            <a:off x="1065213" y="1412776"/>
            <a:ext cx="7045424" cy="4607024"/>
          </a:xfrm>
        </p:spPr>
        <p:txBody>
          <a:bodyPr>
            <a:normAutofit fontScale="92500" lnSpcReduction="10000"/>
          </a:bodyPr>
          <a:lstStyle/>
          <a:p>
            <a:pPr marL="45720" indent="0">
              <a:buNone/>
            </a:pPr>
            <a:r>
              <a:rPr lang="pl-PL" dirty="0"/>
              <a:t>Celem tej techniki jest ocena realności projektów i przedsięwzięć zarówno biznesowych, jak i prywatnych. Polega na spojrzeniu na problem z różnych perspektyw, a tak naprawdę z 3 punktów widzenia: marzyciela, realisty oraz krytyka. </a:t>
            </a:r>
          </a:p>
          <a:p>
            <a:pPr lvl="0"/>
            <a:r>
              <a:rPr lang="pl-PL" b="1" dirty="0"/>
              <a:t>Marzyciel - w</a:t>
            </a:r>
            <a:r>
              <a:rPr lang="pl-PL" dirty="0"/>
              <a:t> tej roli zakładamy, że wszystko jest możliwe.</a:t>
            </a:r>
          </a:p>
          <a:p>
            <a:pPr lvl="0"/>
            <a:r>
              <a:rPr lang="pl-PL" b="1" dirty="0"/>
              <a:t>Realista - w</a:t>
            </a:r>
            <a:r>
              <a:rPr lang="pl-PL" dirty="0"/>
              <a:t> tej roli podchodzimy realnie do sytuacji. </a:t>
            </a:r>
          </a:p>
          <a:p>
            <a:pPr lvl="0"/>
            <a:r>
              <a:rPr lang="pl-PL" dirty="0"/>
              <a:t>W tej fazie analizujemy, które z pomysłów marzyciela są realnie możliwe do wykonania. Realista jest pragmatycznym wykonawcą nastawionym na efektywność </a:t>
            </a:r>
            <a:br>
              <a:rPr lang="pl-PL" dirty="0"/>
            </a:br>
            <a:r>
              <a:rPr lang="pl-PL" dirty="0"/>
              <a:t>i praktyczne zastosowanie. Myśli liczbami, wynikami, tabelkami, statystykami.</a:t>
            </a:r>
          </a:p>
          <a:p>
            <a:r>
              <a:rPr lang="pl-PL" b="1" dirty="0"/>
              <a:t>Krytyk </a:t>
            </a:r>
            <a:r>
              <a:rPr lang="pl-PL" dirty="0"/>
              <a:t> - Ta rola wymaga spojrzenia na pomysł, problem z perspektywy zagrożeń, </a:t>
            </a:r>
            <a:r>
              <a:rPr lang="pl-PL" dirty="0" err="1"/>
              <a:t>ryzyk</a:t>
            </a:r>
            <a:r>
              <a:rPr lang="pl-PL" dirty="0"/>
              <a:t> i ograniczeń. Krytyk ma prawo do snucia najczarniejszych wizji i wyliczania argumentów dyskredytujących pomysł.</a:t>
            </a:r>
          </a:p>
          <a:p>
            <a:pPr lvl="0"/>
            <a:endParaRPr lang="pl-PL" dirty="0"/>
          </a:p>
          <a:p>
            <a:pPr marL="45720" lvl="0" indent="0">
              <a:buNone/>
            </a:pPr>
            <a:endParaRPr lang="pl-PL" sz="3200" dirty="0"/>
          </a:p>
        </p:txBody>
      </p:sp>
      <p:pic>
        <p:nvPicPr>
          <p:cNvPr id="4" name="Obraz 3">
            <a:extLst>
              <a:ext uri="{FF2B5EF4-FFF2-40B4-BE49-F238E27FC236}">
                <a16:creationId xmlns:a16="http://schemas.microsoft.com/office/drawing/2014/main" id="{A590B656-0D84-4539-9AB5-D662B6D66A57}"/>
              </a:ext>
            </a:extLst>
          </p:cNvPr>
          <p:cNvPicPr>
            <a:picLocks noChangeAspect="1"/>
          </p:cNvPicPr>
          <p:nvPr/>
        </p:nvPicPr>
        <p:blipFill>
          <a:blip r:embed="rId2"/>
          <a:stretch>
            <a:fillRect/>
          </a:stretch>
        </p:blipFill>
        <p:spPr>
          <a:xfrm>
            <a:off x="10067696" y="225138"/>
            <a:ext cx="1571332" cy="864096"/>
          </a:xfrm>
          <a:prstGeom prst="rect">
            <a:avLst/>
          </a:prstGeom>
        </p:spPr>
      </p:pic>
      <p:pic>
        <p:nvPicPr>
          <p:cNvPr id="5" name="Obraz 4">
            <a:extLst>
              <a:ext uri="{FF2B5EF4-FFF2-40B4-BE49-F238E27FC236}">
                <a16:creationId xmlns:a16="http://schemas.microsoft.com/office/drawing/2014/main" id="{B850D2C2-7C76-4563-8661-FCBEDD3B8007}"/>
              </a:ext>
            </a:extLst>
          </p:cNvPr>
          <p:cNvPicPr>
            <a:picLocks noChangeAspect="1"/>
          </p:cNvPicPr>
          <p:nvPr/>
        </p:nvPicPr>
        <p:blipFill>
          <a:blip r:embed="rId3"/>
          <a:stretch>
            <a:fillRect/>
          </a:stretch>
        </p:blipFill>
        <p:spPr>
          <a:xfrm>
            <a:off x="8232365" y="1700807"/>
            <a:ext cx="3384377" cy="3384377"/>
          </a:xfrm>
          <a:prstGeom prst="rect">
            <a:avLst/>
          </a:prstGeom>
        </p:spPr>
      </p:pic>
    </p:spTree>
    <p:extLst>
      <p:ext uri="{BB962C8B-B14F-4D97-AF65-F5344CB8AC3E}">
        <p14:creationId xmlns:p14="http://schemas.microsoft.com/office/powerpoint/2010/main" val="162981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D4FDD3-BCFC-4A6F-94A4-2FEF35D73137}"/>
              </a:ext>
            </a:extLst>
          </p:cNvPr>
          <p:cNvSpPr>
            <a:spLocks noGrp="1"/>
          </p:cNvSpPr>
          <p:nvPr>
            <p:ph type="title"/>
          </p:nvPr>
        </p:nvSpPr>
        <p:spPr/>
        <p:txBody>
          <a:bodyPr>
            <a:normAutofit/>
          </a:bodyPr>
          <a:lstStyle/>
          <a:p>
            <a:r>
              <a:rPr lang="pl-PL" dirty="0"/>
              <a:t>Jak do tego można wykorzystać technologię?  (DALLE- 3)</a:t>
            </a:r>
          </a:p>
        </p:txBody>
      </p:sp>
      <p:sp>
        <p:nvSpPr>
          <p:cNvPr id="3" name="Symbol zastępczy zawartości 2">
            <a:extLst>
              <a:ext uri="{FF2B5EF4-FFF2-40B4-BE49-F238E27FC236}">
                <a16:creationId xmlns:a16="http://schemas.microsoft.com/office/drawing/2014/main" id="{0104F97C-C74E-49D3-B8F6-041C15A5FEC4}"/>
              </a:ext>
            </a:extLst>
          </p:cNvPr>
          <p:cNvSpPr>
            <a:spLocks noGrp="1"/>
          </p:cNvSpPr>
          <p:nvPr>
            <p:ph idx="1"/>
          </p:nvPr>
        </p:nvSpPr>
        <p:spPr/>
        <p:txBody>
          <a:bodyPr>
            <a:normAutofit/>
          </a:bodyPr>
          <a:lstStyle/>
          <a:p>
            <a:pPr marL="45720" indent="0">
              <a:buNone/>
            </a:pPr>
            <a:endParaRPr lang="pl-PL" sz="3200" dirty="0"/>
          </a:p>
          <a:p>
            <a:pPr marL="45720" indent="0">
              <a:buNone/>
            </a:pPr>
            <a:endParaRPr lang="pl-PL" sz="3200" dirty="0"/>
          </a:p>
          <a:p>
            <a:pPr marL="45720" indent="0">
              <a:buNone/>
            </a:pPr>
            <a:endParaRPr lang="pl-PL" sz="3200" dirty="0"/>
          </a:p>
        </p:txBody>
      </p:sp>
      <p:pic>
        <p:nvPicPr>
          <p:cNvPr id="4" name="Obraz 3">
            <a:extLst>
              <a:ext uri="{FF2B5EF4-FFF2-40B4-BE49-F238E27FC236}">
                <a16:creationId xmlns:a16="http://schemas.microsoft.com/office/drawing/2014/main" id="{A590B656-0D84-4539-9AB5-D662B6D66A57}"/>
              </a:ext>
            </a:extLst>
          </p:cNvPr>
          <p:cNvPicPr>
            <a:picLocks noChangeAspect="1"/>
          </p:cNvPicPr>
          <p:nvPr/>
        </p:nvPicPr>
        <p:blipFill>
          <a:blip r:embed="rId2"/>
          <a:stretch>
            <a:fillRect/>
          </a:stretch>
        </p:blipFill>
        <p:spPr>
          <a:xfrm>
            <a:off x="10067696" y="225138"/>
            <a:ext cx="1571332" cy="864096"/>
          </a:xfrm>
          <a:prstGeom prst="rect">
            <a:avLst/>
          </a:prstGeom>
        </p:spPr>
      </p:pic>
      <p:pic>
        <p:nvPicPr>
          <p:cNvPr id="5" name="Obraz 4">
            <a:extLst>
              <a:ext uri="{FF2B5EF4-FFF2-40B4-BE49-F238E27FC236}">
                <a16:creationId xmlns:a16="http://schemas.microsoft.com/office/drawing/2014/main" id="{11ABCD23-A5BC-4FF9-BABE-1AD46043D0AF}"/>
              </a:ext>
            </a:extLst>
          </p:cNvPr>
          <p:cNvPicPr>
            <a:picLocks noChangeAspect="1"/>
          </p:cNvPicPr>
          <p:nvPr/>
        </p:nvPicPr>
        <p:blipFill>
          <a:blip r:embed="rId3"/>
          <a:stretch>
            <a:fillRect/>
          </a:stretch>
        </p:blipFill>
        <p:spPr>
          <a:xfrm>
            <a:off x="5856832" y="1412776"/>
            <a:ext cx="4797152" cy="4797152"/>
          </a:xfrm>
          <a:prstGeom prst="rect">
            <a:avLst/>
          </a:prstGeom>
        </p:spPr>
      </p:pic>
      <p:pic>
        <p:nvPicPr>
          <p:cNvPr id="1026" name="Picture 2" descr="narysuj człowieka, który ma głowę pełną pomysłów, na górze obrazu napis  CZAS na KREATYWNOŚĆ">
            <a:extLst>
              <a:ext uri="{FF2B5EF4-FFF2-40B4-BE49-F238E27FC236}">
                <a16:creationId xmlns:a16="http://schemas.microsoft.com/office/drawing/2014/main" id="{DDEDCDB9-76EA-4C0D-A6BF-ADDCE24043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828" y="1527448"/>
            <a:ext cx="4797152" cy="479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13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EF11F3B-90F1-45E6-B868-324355291A35}"/>
              </a:ext>
            </a:extLst>
          </p:cNvPr>
          <p:cNvSpPr>
            <a:spLocks noGrp="1"/>
          </p:cNvSpPr>
          <p:nvPr>
            <p:ph type="title"/>
          </p:nvPr>
        </p:nvSpPr>
        <p:spPr/>
        <p:txBody>
          <a:bodyPr/>
          <a:lstStyle/>
          <a:p>
            <a:r>
              <a:rPr lang="pl-PL" dirty="0"/>
              <a:t>PODSUMOWANIE - WNIOSKI</a:t>
            </a:r>
          </a:p>
        </p:txBody>
      </p:sp>
      <p:sp>
        <p:nvSpPr>
          <p:cNvPr id="3" name="Symbol zastępczy zawartości 2">
            <a:extLst>
              <a:ext uri="{FF2B5EF4-FFF2-40B4-BE49-F238E27FC236}">
                <a16:creationId xmlns:a16="http://schemas.microsoft.com/office/drawing/2014/main" id="{0D86228B-85FB-4EE9-8D99-AE1A07C24B60}"/>
              </a:ext>
            </a:extLst>
          </p:cNvPr>
          <p:cNvSpPr>
            <a:spLocks noGrp="1"/>
          </p:cNvSpPr>
          <p:nvPr>
            <p:ph idx="1"/>
          </p:nvPr>
        </p:nvSpPr>
        <p:spPr/>
        <p:txBody>
          <a:bodyPr>
            <a:normAutofit lnSpcReduction="10000"/>
          </a:bodyPr>
          <a:lstStyle/>
          <a:p>
            <a:r>
              <a:rPr lang="pl-PL" sz="2800" dirty="0"/>
              <a:t>WARTO ROZWIJAĆ KREATYWNOŚĆ (kreatywny student to kreatywny inżynier).</a:t>
            </a:r>
          </a:p>
          <a:p>
            <a:r>
              <a:rPr lang="pl-PL" sz="2800" dirty="0"/>
              <a:t>SI to nie konkurencja, a źródło inspiracji do niestandardowych pomysłów.</a:t>
            </a:r>
          </a:p>
          <a:p>
            <a:r>
              <a:rPr lang="pl-PL" sz="2800" dirty="0"/>
              <a:t>Wiele technik, wiele narzędzi cyfrowych.</a:t>
            </a:r>
          </a:p>
          <a:p>
            <a:r>
              <a:rPr lang="pl-PL" sz="2800" dirty="0"/>
              <a:t>Pierwszy krok –właściwe pytania (otwierające na kreatywne myślenie).</a:t>
            </a:r>
          </a:p>
          <a:p>
            <a:r>
              <a:rPr lang="pl-PL" i="1" dirty="0">
                <a:solidFill>
                  <a:schemeClr val="accent5">
                    <a:lumMod val="75000"/>
                  </a:schemeClr>
                </a:solidFill>
              </a:rPr>
              <a:t>Nie można wyczerpać kreatywności. Im więcej jej używasz, tym więcej jej masz</a:t>
            </a:r>
            <a:r>
              <a:rPr lang="pl-PL" dirty="0">
                <a:solidFill>
                  <a:schemeClr val="accent5">
                    <a:lumMod val="75000"/>
                  </a:schemeClr>
                </a:solidFill>
              </a:rPr>
              <a:t>. </a:t>
            </a:r>
            <a:r>
              <a:rPr lang="pl-PL" dirty="0"/>
              <a:t>(Maya </a:t>
            </a:r>
            <a:r>
              <a:rPr lang="pl-PL" dirty="0" err="1"/>
              <a:t>Angelou</a:t>
            </a:r>
            <a:r>
              <a:rPr lang="pl-PL" dirty="0"/>
              <a:t>)</a:t>
            </a:r>
          </a:p>
          <a:p>
            <a:endParaRPr lang="pl-PL" sz="2800" dirty="0"/>
          </a:p>
          <a:p>
            <a:endParaRPr lang="pl-PL" sz="2800" dirty="0"/>
          </a:p>
          <a:p>
            <a:endParaRPr lang="pl-PL" sz="2800" dirty="0"/>
          </a:p>
          <a:p>
            <a:endParaRPr lang="pl-PL" sz="2800" dirty="0"/>
          </a:p>
        </p:txBody>
      </p:sp>
    </p:spTree>
    <p:extLst>
      <p:ext uri="{BB962C8B-B14F-4D97-AF65-F5344CB8AC3E}">
        <p14:creationId xmlns:p14="http://schemas.microsoft.com/office/powerpoint/2010/main" val="179201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621C4E2-8821-4179-A258-AA15CA47A116}"/>
              </a:ext>
            </a:extLst>
          </p:cNvPr>
          <p:cNvSpPr>
            <a:spLocks noGrp="1"/>
          </p:cNvSpPr>
          <p:nvPr>
            <p:ph type="title"/>
          </p:nvPr>
        </p:nvSpPr>
        <p:spPr/>
        <p:txBody>
          <a:bodyPr/>
          <a:lstStyle/>
          <a:p>
            <a:r>
              <a:rPr lang="pl-PL" dirty="0"/>
              <a:t>?</a:t>
            </a:r>
          </a:p>
        </p:txBody>
      </p:sp>
      <p:sp>
        <p:nvSpPr>
          <p:cNvPr id="3" name="Symbol zastępczy zawartości 2">
            <a:extLst>
              <a:ext uri="{FF2B5EF4-FFF2-40B4-BE49-F238E27FC236}">
                <a16:creationId xmlns:a16="http://schemas.microsoft.com/office/drawing/2014/main" id="{31A3066D-8E46-4A85-8452-97C08713EECB}"/>
              </a:ext>
            </a:extLst>
          </p:cNvPr>
          <p:cNvSpPr>
            <a:spLocks noGrp="1"/>
          </p:cNvSpPr>
          <p:nvPr>
            <p:ph idx="1"/>
          </p:nvPr>
        </p:nvSpPr>
        <p:spPr/>
        <p:txBody>
          <a:bodyPr/>
          <a:lstStyle/>
          <a:p>
            <a:pPr marL="45720" indent="0">
              <a:buNone/>
            </a:pPr>
            <a:endParaRPr lang="pl-PL" dirty="0"/>
          </a:p>
          <a:p>
            <a:pPr marL="45720" indent="0">
              <a:buNone/>
            </a:pPr>
            <a:r>
              <a:rPr lang="pl-PL" dirty="0"/>
              <a:t>Jak bycie kreatywnym się opłaca?</a:t>
            </a:r>
          </a:p>
          <a:p>
            <a:pPr marL="45720" indent="0">
              <a:buNone/>
            </a:pPr>
            <a:r>
              <a:rPr lang="pl-PL" dirty="0"/>
              <a:t>Gdzie jest miejsce na kreatywność na uczelni technicznej?</a:t>
            </a:r>
          </a:p>
          <a:p>
            <a:pPr marL="45720" indent="0">
              <a:buNone/>
            </a:pPr>
            <a:r>
              <a:rPr lang="pl-PL" dirty="0"/>
              <a:t>Jakie jest miejsce kreatywność w przedmiotach ścisłych?</a:t>
            </a:r>
          </a:p>
          <a:p>
            <a:pPr marL="45720" indent="0">
              <a:buNone/>
            </a:pPr>
            <a:r>
              <a:rPr lang="pl-PL" dirty="0"/>
              <a:t>Jak  rozwijać kreatywne myślenie u studentów?</a:t>
            </a:r>
          </a:p>
          <a:p>
            <a:pPr marL="45720" indent="0">
              <a:buNone/>
            </a:pPr>
            <a:endParaRPr lang="pl-PL" dirty="0"/>
          </a:p>
          <a:p>
            <a:pPr marL="45720" indent="0">
              <a:buNone/>
            </a:pPr>
            <a:r>
              <a:rPr lang="pl-PL" dirty="0">
                <a:solidFill>
                  <a:schemeClr val="accent5">
                    <a:lumMod val="75000"/>
                  </a:schemeClr>
                </a:solidFill>
                <a:sym typeface="Wingdings" panose="05000000000000000000" pitchFamily="2" charset="2"/>
              </a:rPr>
              <a:t>TE PYTANIA ROZWIJAJĄ KREATYWNOŚĆ</a:t>
            </a:r>
          </a:p>
          <a:p>
            <a:pPr marL="45720" indent="0">
              <a:buNone/>
            </a:pPr>
            <a:endParaRPr lang="pl-PL" dirty="0"/>
          </a:p>
        </p:txBody>
      </p:sp>
      <p:pic>
        <p:nvPicPr>
          <p:cNvPr id="8" name="Obraz 7">
            <a:extLst>
              <a:ext uri="{FF2B5EF4-FFF2-40B4-BE49-F238E27FC236}">
                <a16:creationId xmlns:a16="http://schemas.microsoft.com/office/drawing/2014/main" id="{613FFBFD-8AE3-4CB8-A8EE-E8B064DEC217}"/>
              </a:ext>
            </a:extLst>
          </p:cNvPr>
          <p:cNvPicPr>
            <a:picLocks noChangeAspect="1"/>
          </p:cNvPicPr>
          <p:nvPr/>
        </p:nvPicPr>
        <p:blipFill>
          <a:blip r:embed="rId2"/>
          <a:stretch>
            <a:fillRect/>
          </a:stretch>
        </p:blipFill>
        <p:spPr>
          <a:xfrm>
            <a:off x="10067696" y="225138"/>
            <a:ext cx="1571332" cy="864096"/>
          </a:xfrm>
          <a:prstGeom prst="rect">
            <a:avLst/>
          </a:prstGeom>
        </p:spPr>
      </p:pic>
    </p:spTree>
    <p:extLst>
      <p:ext uri="{BB962C8B-B14F-4D97-AF65-F5344CB8AC3E}">
        <p14:creationId xmlns:p14="http://schemas.microsoft.com/office/powerpoint/2010/main" val="387644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6A543EA1-5A27-422D-910D-BC2142E4F60C}"/>
              </a:ext>
            </a:extLst>
          </p:cNvPr>
          <p:cNvSpPr>
            <a:spLocks noGrp="1"/>
          </p:cNvSpPr>
          <p:nvPr>
            <p:ph type="title"/>
          </p:nvPr>
        </p:nvSpPr>
        <p:spPr/>
        <p:txBody>
          <a:bodyPr/>
          <a:lstStyle/>
          <a:p>
            <a:endParaRPr lang="pl-PL" dirty="0"/>
          </a:p>
        </p:txBody>
      </p:sp>
      <p:sp>
        <p:nvSpPr>
          <p:cNvPr id="6" name="Symbol zastępczy tekstu 5">
            <a:extLst>
              <a:ext uri="{FF2B5EF4-FFF2-40B4-BE49-F238E27FC236}">
                <a16:creationId xmlns:a16="http://schemas.microsoft.com/office/drawing/2014/main" id="{4132D9B5-7E10-45D2-B989-8F81848528EE}"/>
              </a:ext>
            </a:extLst>
          </p:cNvPr>
          <p:cNvSpPr>
            <a:spLocks noGrp="1"/>
          </p:cNvSpPr>
          <p:nvPr>
            <p:ph type="body" idx="1"/>
          </p:nvPr>
        </p:nvSpPr>
        <p:spPr/>
        <p:txBody>
          <a:bodyPr/>
          <a:lstStyle/>
          <a:p>
            <a:endParaRPr lang="pl-PL"/>
          </a:p>
        </p:txBody>
      </p:sp>
      <p:pic>
        <p:nvPicPr>
          <p:cNvPr id="4" name="Symbol zastępczy zawartości 3" descr="dziekuje-scale-332-373.jpg">
            <a:extLst>
              <a:ext uri="{FF2B5EF4-FFF2-40B4-BE49-F238E27FC236}">
                <a16:creationId xmlns:a16="http://schemas.microsoft.com/office/drawing/2014/main" id="{DA7F4924-BC85-46A3-912B-8F3830D56D15}"/>
              </a:ext>
            </a:extLst>
          </p:cNvPr>
          <p:cNvPicPr>
            <a:picLocks noGrp="1" noChangeAspect="1"/>
          </p:cNvPicPr>
          <p:nvPr>
            <p:ph sz="half" idx="2"/>
          </p:nvPr>
        </p:nvPicPr>
        <p:blipFill>
          <a:blip r:embed="rId2"/>
          <a:stretch>
            <a:fillRect/>
          </a:stretch>
        </p:blipFill>
        <p:spPr>
          <a:xfrm>
            <a:off x="1664833" y="2590800"/>
            <a:ext cx="3052085" cy="3429000"/>
          </a:xfrm>
        </p:spPr>
      </p:pic>
      <p:sp>
        <p:nvSpPr>
          <p:cNvPr id="7" name="Symbol zastępczy tekstu 6">
            <a:extLst>
              <a:ext uri="{FF2B5EF4-FFF2-40B4-BE49-F238E27FC236}">
                <a16:creationId xmlns:a16="http://schemas.microsoft.com/office/drawing/2014/main" id="{F2981977-9695-4F84-BCA4-1949CC8CF271}"/>
              </a:ext>
            </a:extLst>
          </p:cNvPr>
          <p:cNvSpPr>
            <a:spLocks noGrp="1"/>
          </p:cNvSpPr>
          <p:nvPr>
            <p:ph type="body" sz="quarter" idx="3"/>
          </p:nvPr>
        </p:nvSpPr>
        <p:spPr/>
        <p:txBody>
          <a:bodyPr/>
          <a:lstStyle/>
          <a:p>
            <a:endParaRPr lang="pl-PL"/>
          </a:p>
        </p:txBody>
      </p:sp>
      <p:sp>
        <p:nvSpPr>
          <p:cNvPr id="8" name="Symbol zastępczy zawartości 7">
            <a:extLst>
              <a:ext uri="{FF2B5EF4-FFF2-40B4-BE49-F238E27FC236}">
                <a16:creationId xmlns:a16="http://schemas.microsoft.com/office/drawing/2014/main" id="{2D277500-45DE-4899-8146-E2F9E81205E5}"/>
              </a:ext>
            </a:extLst>
          </p:cNvPr>
          <p:cNvSpPr>
            <a:spLocks noGrp="1"/>
          </p:cNvSpPr>
          <p:nvPr>
            <p:ph sz="quarter" idx="4"/>
          </p:nvPr>
        </p:nvSpPr>
        <p:spPr/>
        <p:txBody>
          <a:bodyPr/>
          <a:lstStyle/>
          <a:p>
            <a:r>
              <a:rPr lang="pl-PL" dirty="0"/>
              <a:t>I ZAPRASZAM NA KOLEJNY WEBINAR</a:t>
            </a:r>
          </a:p>
          <a:p>
            <a:endParaRPr lang="pl-PL" dirty="0"/>
          </a:p>
          <a:p>
            <a:pPr lvl="0"/>
            <a:r>
              <a:rPr lang="pl-PL" dirty="0"/>
              <a:t>TEMAT: Metoda projektu i jej realizacja z wykorzystaniem narzędzi cyfrowych</a:t>
            </a:r>
          </a:p>
          <a:p>
            <a:pPr marL="45720" indent="0">
              <a:buNone/>
            </a:pPr>
            <a:endParaRPr lang="pl-PL" dirty="0"/>
          </a:p>
        </p:txBody>
      </p:sp>
    </p:spTree>
    <p:extLst>
      <p:ext uri="{BB962C8B-B14F-4D97-AF65-F5344CB8AC3E}">
        <p14:creationId xmlns:p14="http://schemas.microsoft.com/office/powerpoint/2010/main" val="348309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621C4E2-8821-4179-A258-AA15CA47A116}"/>
              </a:ext>
            </a:extLst>
          </p:cNvPr>
          <p:cNvSpPr>
            <a:spLocks noGrp="1"/>
          </p:cNvSpPr>
          <p:nvPr>
            <p:ph type="title"/>
          </p:nvPr>
        </p:nvSpPr>
        <p:spPr/>
        <p:txBody>
          <a:bodyPr/>
          <a:lstStyle/>
          <a:p>
            <a:r>
              <a:rPr lang="pl-PL" dirty="0"/>
              <a:t>KREATYWNOŚĆ a INNOWACYJNOŚĆ</a:t>
            </a:r>
          </a:p>
        </p:txBody>
      </p:sp>
      <p:sp>
        <p:nvSpPr>
          <p:cNvPr id="3" name="Symbol zastępczy zawartości 2">
            <a:extLst>
              <a:ext uri="{FF2B5EF4-FFF2-40B4-BE49-F238E27FC236}">
                <a16:creationId xmlns:a16="http://schemas.microsoft.com/office/drawing/2014/main" id="{31A3066D-8E46-4A85-8452-97C08713EECB}"/>
              </a:ext>
            </a:extLst>
          </p:cNvPr>
          <p:cNvSpPr>
            <a:spLocks noGrp="1"/>
          </p:cNvSpPr>
          <p:nvPr>
            <p:ph idx="1"/>
          </p:nvPr>
        </p:nvSpPr>
        <p:spPr/>
        <p:txBody>
          <a:bodyPr/>
          <a:lstStyle/>
          <a:p>
            <a:pPr marL="45720" indent="0">
              <a:buNone/>
            </a:pPr>
            <a:r>
              <a:rPr lang="pl-PL" dirty="0"/>
              <a:t>Czy istnieje związek między umiejętnością kreatywnego myślenia  </a:t>
            </a:r>
          </a:p>
          <a:p>
            <a:pPr marL="45720" indent="0">
              <a:buNone/>
            </a:pPr>
            <a:r>
              <a:rPr lang="pl-PL" dirty="0"/>
              <a:t>a umiejętnością tworzenia innowacji?</a:t>
            </a:r>
          </a:p>
          <a:p>
            <a:pPr marL="45720" indent="0">
              <a:buNone/>
            </a:pPr>
            <a:r>
              <a:rPr lang="pl-PL" dirty="0">
                <a:solidFill>
                  <a:schemeClr val="accent5">
                    <a:lumMod val="75000"/>
                  </a:schemeClr>
                </a:solidFill>
                <a:sym typeface="Wingdings" panose="05000000000000000000" pitchFamily="2" charset="2"/>
              </a:rPr>
              <a:t>JAKI </a:t>
            </a:r>
            <a:r>
              <a:rPr lang="pl-PL" dirty="0">
                <a:sym typeface="Wingdings" panose="05000000000000000000" pitchFamily="2" charset="2"/>
              </a:rPr>
              <a:t>to związek?</a:t>
            </a:r>
          </a:p>
          <a:p>
            <a:pPr marL="45720" indent="0" algn="ctr">
              <a:buNone/>
            </a:pPr>
            <a:endParaRPr lang="pl-PL" sz="3600" dirty="0">
              <a:solidFill>
                <a:schemeClr val="accent6">
                  <a:lumMod val="75000"/>
                </a:schemeClr>
              </a:solidFill>
              <a:sym typeface="Wingdings" panose="05000000000000000000" pitchFamily="2" charset="2"/>
            </a:endParaRPr>
          </a:p>
          <a:p>
            <a:pPr marL="45720" indent="0">
              <a:buNone/>
            </a:pPr>
            <a:r>
              <a:rPr lang="pl-PL" sz="3600" dirty="0">
                <a:solidFill>
                  <a:schemeClr val="accent6">
                    <a:lumMod val="75000"/>
                  </a:schemeClr>
                </a:solidFill>
                <a:sym typeface="Wingdings" panose="05000000000000000000" pitchFamily="2" charset="2"/>
              </a:rPr>
              <a:t>			W+K=I</a:t>
            </a:r>
          </a:p>
          <a:p>
            <a:pPr marL="45720" indent="0">
              <a:buNone/>
            </a:pPr>
            <a:r>
              <a:rPr lang="pl-PL" sz="2800" dirty="0">
                <a:solidFill>
                  <a:schemeClr val="accent6">
                    <a:lumMod val="75000"/>
                  </a:schemeClr>
                </a:solidFill>
                <a:sym typeface="Wingdings" panose="05000000000000000000" pitchFamily="2" charset="2"/>
              </a:rPr>
              <a:t>Wzór na innowację</a:t>
            </a:r>
          </a:p>
          <a:p>
            <a:pPr marL="45720" indent="0">
              <a:buNone/>
            </a:pPr>
            <a:endParaRPr lang="pl-PL" dirty="0"/>
          </a:p>
        </p:txBody>
      </p:sp>
      <p:pic>
        <p:nvPicPr>
          <p:cNvPr id="8" name="Obraz 7">
            <a:extLst>
              <a:ext uri="{FF2B5EF4-FFF2-40B4-BE49-F238E27FC236}">
                <a16:creationId xmlns:a16="http://schemas.microsoft.com/office/drawing/2014/main" id="{613FFBFD-8AE3-4CB8-A8EE-E8B064DEC217}"/>
              </a:ext>
            </a:extLst>
          </p:cNvPr>
          <p:cNvPicPr>
            <a:picLocks noChangeAspect="1"/>
          </p:cNvPicPr>
          <p:nvPr/>
        </p:nvPicPr>
        <p:blipFill>
          <a:blip r:embed="rId2"/>
          <a:stretch>
            <a:fillRect/>
          </a:stretch>
        </p:blipFill>
        <p:spPr>
          <a:xfrm>
            <a:off x="10067696" y="225138"/>
            <a:ext cx="1571332" cy="864096"/>
          </a:xfrm>
          <a:prstGeom prst="rect">
            <a:avLst/>
          </a:prstGeom>
        </p:spPr>
      </p:pic>
    </p:spTree>
    <p:extLst>
      <p:ext uri="{BB962C8B-B14F-4D97-AF65-F5344CB8AC3E}">
        <p14:creationId xmlns:p14="http://schemas.microsoft.com/office/powerpoint/2010/main" val="406203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CA07794-824A-495C-A3AA-1E7D6D4C4793}"/>
              </a:ext>
            </a:extLst>
          </p:cNvPr>
          <p:cNvSpPr>
            <a:spLocks noGrp="1"/>
          </p:cNvSpPr>
          <p:nvPr>
            <p:ph type="title"/>
          </p:nvPr>
        </p:nvSpPr>
        <p:spPr/>
        <p:txBody>
          <a:bodyPr/>
          <a:lstStyle/>
          <a:p>
            <a:r>
              <a:rPr lang="pl-PL" dirty="0"/>
              <a:t>Europejski Ranking Innowacyjności 2023 r.</a:t>
            </a:r>
          </a:p>
        </p:txBody>
      </p:sp>
      <p:pic>
        <p:nvPicPr>
          <p:cNvPr id="4" name="Symbol zastępczy zawartości 3">
            <a:extLst>
              <a:ext uri="{FF2B5EF4-FFF2-40B4-BE49-F238E27FC236}">
                <a16:creationId xmlns:a16="http://schemas.microsoft.com/office/drawing/2014/main" id="{7EB47CB3-F6D1-4B59-9C27-05B1A41C0170}"/>
              </a:ext>
            </a:extLst>
          </p:cNvPr>
          <p:cNvPicPr>
            <a:picLocks noGrp="1" noChangeAspect="1"/>
          </p:cNvPicPr>
          <p:nvPr>
            <p:ph idx="1"/>
          </p:nvPr>
        </p:nvPicPr>
        <p:blipFill>
          <a:blip r:embed="rId2"/>
          <a:stretch>
            <a:fillRect/>
          </a:stretch>
        </p:blipFill>
        <p:spPr>
          <a:xfrm>
            <a:off x="1231708" y="1828800"/>
            <a:ext cx="8353809" cy="4191000"/>
          </a:xfrm>
          <a:prstGeom prst="rect">
            <a:avLst/>
          </a:prstGeom>
        </p:spPr>
      </p:pic>
    </p:spTree>
    <p:extLst>
      <p:ext uri="{BB962C8B-B14F-4D97-AF65-F5344CB8AC3E}">
        <p14:creationId xmlns:p14="http://schemas.microsoft.com/office/powerpoint/2010/main" val="237765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D4FDD3-BCFC-4A6F-94A4-2FEF35D73137}"/>
              </a:ext>
            </a:extLst>
          </p:cNvPr>
          <p:cNvSpPr>
            <a:spLocks noGrp="1"/>
          </p:cNvSpPr>
          <p:nvPr>
            <p:ph type="title"/>
          </p:nvPr>
        </p:nvSpPr>
        <p:spPr/>
        <p:txBody>
          <a:bodyPr>
            <a:normAutofit/>
          </a:bodyPr>
          <a:lstStyle/>
          <a:p>
            <a:r>
              <a:rPr lang="pl-PL" dirty="0"/>
              <a:t>PO CO STUDENTOM KREATYWNOSĆ</a:t>
            </a:r>
          </a:p>
        </p:txBody>
      </p:sp>
      <p:sp>
        <p:nvSpPr>
          <p:cNvPr id="3" name="Symbol zastępczy zawartości 2">
            <a:extLst>
              <a:ext uri="{FF2B5EF4-FFF2-40B4-BE49-F238E27FC236}">
                <a16:creationId xmlns:a16="http://schemas.microsoft.com/office/drawing/2014/main" id="{0104F97C-C74E-49D3-B8F6-041C15A5FEC4}"/>
              </a:ext>
            </a:extLst>
          </p:cNvPr>
          <p:cNvSpPr>
            <a:spLocks noGrp="1"/>
          </p:cNvSpPr>
          <p:nvPr>
            <p:ph idx="1"/>
          </p:nvPr>
        </p:nvSpPr>
        <p:spPr/>
        <p:txBody>
          <a:bodyPr>
            <a:normAutofit/>
          </a:bodyPr>
          <a:lstStyle/>
          <a:p>
            <a:pPr marL="45720" indent="0">
              <a:buNone/>
            </a:pPr>
            <a:r>
              <a:rPr lang="pl-PL" sz="2400" dirty="0"/>
              <a:t>Skoro może ich wyręczyć SI (DALEE-3, Chat GPT,..)</a:t>
            </a:r>
          </a:p>
          <a:p>
            <a:pPr marL="45720" indent="0">
              <a:buNone/>
            </a:pPr>
            <a:endParaRPr lang="pl-PL" sz="2400" dirty="0"/>
          </a:p>
          <a:p>
            <a:pPr marL="45720" indent="0">
              <a:buNone/>
            </a:pPr>
            <a:r>
              <a:rPr lang="pl-PL" dirty="0"/>
              <a:t>Raport „Kompetencje Zawodowe Przyszłości 2020” kreatywność jest wymieniane jako jedna z 10-ciu kluczowych kompetencji przyszłości. </a:t>
            </a:r>
          </a:p>
          <a:p>
            <a:pPr marL="45720" indent="0">
              <a:buNone/>
            </a:pPr>
            <a:endParaRPr lang="pl-PL" sz="3200" dirty="0"/>
          </a:p>
        </p:txBody>
      </p:sp>
      <p:pic>
        <p:nvPicPr>
          <p:cNvPr id="4" name="Obraz 3">
            <a:extLst>
              <a:ext uri="{FF2B5EF4-FFF2-40B4-BE49-F238E27FC236}">
                <a16:creationId xmlns:a16="http://schemas.microsoft.com/office/drawing/2014/main" id="{A590B656-0D84-4539-9AB5-D662B6D66A57}"/>
              </a:ext>
            </a:extLst>
          </p:cNvPr>
          <p:cNvPicPr>
            <a:picLocks noChangeAspect="1"/>
          </p:cNvPicPr>
          <p:nvPr/>
        </p:nvPicPr>
        <p:blipFill>
          <a:blip r:embed="rId2"/>
          <a:stretch>
            <a:fillRect/>
          </a:stretch>
        </p:blipFill>
        <p:spPr>
          <a:xfrm>
            <a:off x="10067696" y="225138"/>
            <a:ext cx="1571332" cy="864096"/>
          </a:xfrm>
          <a:prstGeom prst="rect">
            <a:avLst/>
          </a:prstGeom>
        </p:spPr>
      </p:pic>
    </p:spTree>
    <p:extLst>
      <p:ext uri="{BB962C8B-B14F-4D97-AF65-F5344CB8AC3E}">
        <p14:creationId xmlns:p14="http://schemas.microsoft.com/office/powerpoint/2010/main" val="27122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3A33958-706F-46A9-B1DF-69E88CBEF2BD}"/>
              </a:ext>
            </a:extLst>
          </p:cNvPr>
          <p:cNvSpPr>
            <a:spLocks noGrp="1"/>
          </p:cNvSpPr>
          <p:nvPr>
            <p:ph type="title"/>
          </p:nvPr>
        </p:nvSpPr>
        <p:spPr/>
        <p:txBody>
          <a:bodyPr/>
          <a:lstStyle/>
          <a:p>
            <a:endParaRPr lang="pl-PL"/>
          </a:p>
        </p:txBody>
      </p:sp>
      <p:pic>
        <p:nvPicPr>
          <p:cNvPr id="4" name="Symbol zastępczy zawartości 3">
            <a:extLst>
              <a:ext uri="{FF2B5EF4-FFF2-40B4-BE49-F238E27FC236}">
                <a16:creationId xmlns:a16="http://schemas.microsoft.com/office/drawing/2014/main" id="{6E251FA8-3EAB-4DA7-9970-B5FB6E97A201}"/>
              </a:ext>
            </a:extLst>
          </p:cNvPr>
          <p:cNvPicPr>
            <a:picLocks noGrp="1" noChangeAspect="1"/>
          </p:cNvPicPr>
          <p:nvPr>
            <p:ph idx="1"/>
          </p:nvPr>
        </p:nvPicPr>
        <p:blipFill>
          <a:blip r:embed="rId2"/>
          <a:stretch>
            <a:fillRect/>
          </a:stretch>
        </p:blipFill>
        <p:spPr>
          <a:xfrm>
            <a:off x="1197868" y="128865"/>
            <a:ext cx="8856984" cy="6637672"/>
          </a:xfrm>
          <a:prstGeom prst="rect">
            <a:avLst/>
          </a:prstGeom>
        </p:spPr>
      </p:pic>
    </p:spTree>
    <p:extLst>
      <p:ext uri="{BB962C8B-B14F-4D97-AF65-F5344CB8AC3E}">
        <p14:creationId xmlns:p14="http://schemas.microsoft.com/office/powerpoint/2010/main" val="350952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D4FDD3-BCFC-4A6F-94A4-2FEF35D73137}"/>
              </a:ext>
            </a:extLst>
          </p:cNvPr>
          <p:cNvSpPr>
            <a:spLocks noGrp="1"/>
          </p:cNvSpPr>
          <p:nvPr>
            <p:ph type="title"/>
          </p:nvPr>
        </p:nvSpPr>
        <p:spPr/>
        <p:txBody>
          <a:bodyPr>
            <a:normAutofit/>
          </a:bodyPr>
          <a:lstStyle/>
          <a:p>
            <a:r>
              <a:rPr lang="pl-PL" dirty="0"/>
              <a:t>PO CO STUDENTOM KREATYWNOSĆ – kluczowe wnioski z raportu</a:t>
            </a:r>
          </a:p>
        </p:txBody>
      </p:sp>
      <p:sp>
        <p:nvSpPr>
          <p:cNvPr id="3" name="Symbol zastępczy zawartości 2">
            <a:extLst>
              <a:ext uri="{FF2B5EF4-FFF2-40B4-BE49-F238E27FC236}">
                <a16:creationId xmlns:a16="http://schemas.microsoft.com/office/drawing/2014/main" id="{0104F97C-C74E-49D3-B8F6-041C15A5FEC4}"/>
              </a:ext>
            </a:extLst>
          </p:cNvPr>
          <p:cNvSpPr>
            <a:spLocks noGrp="1"/>
          </p:cNvSpPr>
          <p:nvPr>
            <p:ph idx="1"/>
          </p:nvPr>
        </p:nvSpPr>
        <p:spPr/>
        <p:txBody>
          <a:bodyPr>
            <a:normAutofit fontScale="92500" lnSpcReduction="20000"/>
          </a:bodyPr>
          <a:lstStyle/>
          <a:p>
            <a:pPr marL="45720" indent="0">
              <a:buNone/>
            </a:pPr>
            <a:r>
              <a:rPr lang="pl-PL" sz="3400" dirty="0"/>
              <a:t>48 proc. firm za </a:t>
            </a:r>
            <a:r>
              <a:rPr lang="pl-PL" sz="3400" dirty="0">
                <a:solidFill>
                  <a:schemeClr val="accent5">
                    <a:lumMod val="75000"/>
                  </a:schemeClr>
                </a:solidFill>
              </a:rPr>
              <a:t>deficytową kompetencję uważa kreatywność</a:t>
            </a:r>
            <a:r>
              <a:rPr lang="pl-PL" sz="3400" dirty="0"/>
              <a:t>, czyli łatwość znajdowania nieoczywistych rozwiązań. </a:t>
            </a:r>
          </a:p>
          <a:p>
            <a:pPr marL="45720" indent="0">
              <a:buNone/>
            </a:pPr>
            <a:r>
              <a:rPr lang="pl-PL" sz="3400" dirty="0"/>
              <a:t>Firmy za najbardziej deficytowe obecnie i pożądane w przyszłości uznają kompetencje poznawcze pracowników, przede wszystkim </a:t>
            </a:r>
            <a:r>
              <a:rPr lang="pl-PL" sz="3400" dirty="0">
                <a:solidFill>
                  <a:srgbClr val="92D050"/>
                </a:solidFill>
              </a:rPr>
              <a:t>kreatywność,</a:t>
            </a:r>
            <a:r>
              <a:rPr lang="pl-PL" sz="3400" dirty="0"/>
              <a:t> a także krytyczne myślenie. </a:t>
            </a:r>
          </a:p>
          <a:p>
            <a:pPr marL="45720" indent="0">
              <a:buNone/>
            </a:pPr>
            <a:r>
              <a:rPr lang="pl-PL" sz="3400" dirty="0">
                <a:solidFill>
                  <a:schemeClr val="accent5">
                    <a:lumMod val="75000"/>
                  </a:schemeClr>
                </a:solidFill>
              </a:rPr>
              <a:t> </a:t>
            </a:r>
            <a:endParaRPr lang="pl-PL" dirty="0">
              <a:solidFill>
                <a:schemeClr val="accent5">
                  <a:lumMod val="75000"/>
                </a:schemeClr>
              </a:solidFill>
            </a:endParaRPr>
          </a:p>
          <a:p>
            <a:pPr marL="45720" indent="0">
              <a:buNone/>
            </a:pPr>
            <a:r>
              <a:rPr lang="pl-PL" dirty="0"/>
              <a:t>Źródło: Raport „Kompetencje pracowników dziś i jutro” , Polski Instytut Ekonomiczny, Warszawa 2022.</a:t>
            </a:r>
          </a:p>
          <a:p>
            <a:pPr marL="45720" indent="0">
              <a:buNone/>
            </a:pPr>
            <a:endParaRPr lang="pl-PL" sz="3200" dirty="0"/>
          </a:p>
        </p:txBody>
      </p:sp>
      <p:pic>
        <p:nvPicPr>
          <p:cNvPr id="4" name="Obraz 3">
            <a:extLst>
              <a:ext uri="{FF2B5EF4-FFF2-40B4-BE49-F238E27FC236}">
                <a16:creationId xmlns:a16="http://schemas.microsoft.com/office/drawing/2014/main" id="{A590B656-0D84-4539-9AB5-D662B6D66A57}"/>
              </a:ext>
            </a:extLst>
          </p:cNvPr>
          <p:cNvPicPr>
            <a:picLocks noChangeAspect="1"/>
          </p:cNvPicPr>
          <p:nvPr/>
        </p:nvPicPr>
        <p:blipFill>
          <a:blip r:embed="rId2"/>
          <a:stretch>
            <a:fillRect/>
          </a:stretch>
        </p:blipFill>
        <p:spPr>
          <a:xfrm>
            <a:off x="10067696" y="225138"/>
            <a:ext cx="1571332" cy="864096"/>
          </a:xfrm>
          <a:prstGeom prst="rect">
            <a:avLst/>
          </a:prstGeom>
        </p:spPr>
      </p:pic>
    </p:spTree>
    <p:extLst>
      <p:ext uri="{BB962C8B-B14F-4D97-AF65-F5344CB8AC3E}">
        <p14:creationId xmlns:p14="http://schemas.microsoft.com/office/powerpoint/2010/main" val="161183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621C4E2-8821-4179-A258-AA15CA47A116}"/>
              </a:ext>
            </a:extLst>
          </p:cNvPr>
          <p:cNvSpPr>
            <a:spLocks noGrp="1"/>
          </p:cNvSpPr>
          <p:nvPr>
            <p:ph type="title"/>
          </p:nvPr>
        </p:nvSpPr>
        <p:spPr/>
        <p:txBody>
          <a:bodyPr/>
          <a:lstStyle/>
          <a:p>
            <a:r>
              <a:rPr lang="pl-PL" dirty="0"/>
              <a:t>Kreatywność a dydaktyka</a:t>
            </a:r>
          </a:p>
        </p:txBody>
      </p:sp>
      <p:sp>
        <p:nvSpPr>
          <p:cNvPr id="3" name="Symbol zastępczy zawartości 2">
            <a:extLst>
              <a:ext uri="{FF2B5EF4-FFF2-40B4-BE49-F238E27FC236}">
                <a16:creationId xmlns:a16="http://schemas.microsoft.com/office/drawing/2014/main" id="{31A3066D-8E46-4A85-8452-97C08713EECB}"/>
              </a:ext>
            </a:extLst>
          </p:cNvPr>
          <p:cNvSpPr>
            <a:spLocks noGrp="1"/>
          </p:cNvSpPr>
          <p:nvPr>
            <p:ph idx="1"/>
          </p:nvPr>
        </p:nvSpPr>
        <p:spPr/>
        <p:txBody>
          <a:bodyPr>
            <a:normAutofit/>
          </a:bodyPr>
          <a:lstStyle/>
          <a:p>
            <a:pPr marL="45720" indent="0">
              <a:buNone/>
            </a:pPr>
            <a:r>
              <a:rPr lang="pl-PL" sz="2400" dirty="0"/>
              <a:t>Skoro współczesny świat, zarówno gospodarka jak </a:t>
            </a:r>
            <a:br>
              <a:rPr lang="pl-PL" sz="2400" dirty="0"/>
            </a:br>
            <a:r>
              <a:rPr lang="pl-PL" sz="2400" dirty="0"/>
              <a:t>i społeczeństwo,  tak bardzo potrzebuje kreatywności, nie można jej pomijać w procesie nauczania. </a:t>
            </a:r>
          </a:p>
          <a:p>
            <a:pPr marL="45720" indent="0">
              <a:buNone/>
            </a:pPr>
            <a:r>
              <a:rPr lang="pl-PL" sz="2400" dirty="0"/>
              <a:t>Dając studentom podczas zajęć przestrzeń do wymyślania nieistniejących rozwiązań, do kreatywnego rozwiązywania problemów, kształtujemy w nich przekonanie, że mogą mieć </a:t>
            </a:r>
            <a:r>
              <a:rPr lang="pl-PL" sz="2400" dirty="0">
                <a:solidFill>
                  <a:schemeClr val="accent5">
                    <a:lumMod val="75000"/>
                  </a:schemeClr>
                </a:solidFill>
              </a:rPr>
              <a:t>wpływ </a:t>
            </a:r>
            <a:r>
              <a:rPr lang="pl-PL" sz="2400" dirty="0"/>
              <a:t>nie tylko na to, co się dzieje na zajęciach, ale również na to, co się dzieje w otaczającej ich rzeczywistości. </a:t>
            </a:r>
          </a:p>
          <a:p>
            <a:pPr marL="45720" indent="0">
              <a:buNone/>
            </a:pPr>
            <a:r>
              <a:rPr lang="pl-PL" sz="2400" dirty="0"/>
              <a:t>Kreatywny dydaktyk to też ciekawsze zajęcia.</a:t>
            </a:r>
          </a:p>
        </p:txBody>
      </p:sp>
      <p:pic>
        <p:nvPicPr>
          <p:cNvPr id="8" name="Obraz 7">
            <a:extLst>
              <a:ext uri="{FF2B5EF4-FFF2-40B4-BE49-F238E27FC236}">
                <a16:creationId xmlns:a16="http://schemas.microsoft.com/office/drawing/2014/main" id="{613FFBFD-8AE3-4CB8-A8EE-E8B064DEC217}"/>
              </a:ext>
            </a:extLst>
          </p:cNvPr>
          <p:cNvPicPr>
            <a:picLocks noChangeAspect="1"/>
          </p:cNvPicPr>
          <p:nvPr/>
        </p:nvPicPr>
        <p:blipFill>
          <a:blip r:embed="rId2"/>
          <a:stretch>
            <a:fillRect/>
          </a:stretch>
        </p:blipFill>
        <p:spPr>
          <a:xfrm>
            <a:off x="10067696" y="225138"/>
            <a:ext cx="1571332" cy="864096"/>
          </a:xfrm>
          <a:prstGeom prst="rect">
            <a:avLst/>
          </a:prstGeom>
        </p:spPr>
      </p:pic>
    </p:spTree>
    <p:extLst>
      <p:ext uri="{BB962C8B-B14F-4D97-AF65-F5344CB8AC3E}">
        <p14:creationId xmlns:p14="http://schemas.microsoft.com/office/powerpoint/2010/main" val="292396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ezentacja biznesowa o wysokim kontraście 16:9">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5870697_TF02895266.potx" id="{35BF6DE4-867A-46FA-819C-46C8C342DE9C}" vid="{E32C7378-FA45-4E88-BBE8-E90ED2F705E7}"/>
    </a:ext>
  </a:extLst>
</a:theme>
</file>

<file path=ppt/theme/theme2.xml><?xml version="1.0" encoding="utf-8"?>
<a:theme xmlns:a="http://schemas.openxmlformats.org/drawingml/2006/main" name="Motyw pakietu Office">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Motyw pakietu Office">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3064A8D0370FB41A1D9FD43688E5F5C" ma:contentTypeVersion="16" ma:contentTypeDescription="Utwórz nowy dokument." ma:contentTypeScope="" ma:versionID="c11580de1138afabfb246b22a0e4140b">
  <xsd:schema xmlns:xsd="http://www.w3.org/2001/XMLSchema" xmlns:xs="http://www.w3.org/2001/XMLSchema" xmlns:p="http://schemas.microsoft.com/office/2006/metadata/properties" xmlns:ns3="22634467-764d-4b22-af1d-ed2a819c5bbe" xmlns:ns4="29630e66-d6c1-49a9-966e-ea512eb69604" targetNamespace="http://schemas.microsoft.com/office/2006/metadata/properties" ma:root="true" ma:fieldsID="8a582a2dabc80a42650993bb40969530" ns3:_="" ns4:_="">
    <xsd:import namespace="22634467-764d-4b22-af1d-ed2a819c5bbe"/>
    <xsd:import namespace="29630e66-d6c1-49a9-966e-ea512eb6960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LengthInSeconds" minOccurs="0"/>
                <xsd:element ref="ns3:MediaServiceLocation" minOccurs="0"/>
                <xsd:element ref="ns4:SharedWithUsers" minOccurs="0"/>
                <xsd:element ref="ns4:SharedWithDetails" minOccurs="0"/>
                <xsd:element ref="ns4:SharingHintHash"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634467-764d-4b22-af1d-ed2a819c5b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630e66-d6c1-49a9-966e-ea512eb69604" elementFormDefault="qualified">
    <xsd:import namespace="http://schemas.microsoft.com/office/2006/documentManagement/types"/>
    <xsd:import namespace="http://schemas.microsoft.com/office/infopath/2007/PartnerControls"/>
    <xsd:element name="SharedWithUsers" ma:index="19" nillable="true" ma:displayName="Udostępniani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Udostępnione dla — szczegóły" ma:internalName="SharedWithDetails" ma:readOnly="true">
      <xsd:simpleType>
        <xsd:restriction base="dms:Note">
          <xsd:maxLength value="255"/>
        </xsd:restriction>
      </xsd:simpleType>
    </xsd:element>
    <xsd:element name="SharingHintHash" ma:index="21" nillable="true" ma:displayName="Skrót wskazówki dotyczącej udostępniania"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22634467-764d-4b22-af1d-ed2a819c5bbe" xsi:nil="true"/>
  </documentManagement>
</p:properties>
</file>

<file path=customXml/itemProps1.xml><?xml version="1.0" encoding="utf-8"?>
<ds:datastoreItem xmlns:ds="http://schemas.openxmlformats.org/officeDocument/2006/customXml" ds:itemID="{7216963C-2EA3-4566-B276-9006CD920C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634467-764d-4b22-af1d-ed2a819c5bbe"/>
    <ds:schemaRef ds:uri="29630e66-d6c1-49a9-966e-ea512eb696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F2BE50-DDB3-465B-A26E-975A276D4362}">
  <ds:schemaRefs>
    <ds:schemaRef ds:uri="http://schemas.microsoft.com/sharepoint/v3/contenttype/forms"/>
  </ds:schemaRefs>
</ds:datastoreItem>
</file>

<file path=customXml/itemProps3.xml><?xml version="1.0" encoding="utf-8"?>
<ds:datastoreItem xmlns:ds="http://schemas.openxmlformats.org/officeDocument/2006/customXml" ds:itemID="{99220E13-D325-4A9E-AA7A-0D1409275EB9}">
  <ds:schemaRefs>
    <ds:schemaRef ds:uri="29630e66-d6c1-49a9-966e-ea512eb69604"/>
    <ds:schemaRef ds:uri="http://schemas.microsoft.com/office/2006/metadata/properties"/>
    <ds:schemaRef ds:uri="http://purl.org/dc/elements/1.1/"/>
    <ds:schemaRef ds:uri="http://purl.org/dc/dcmitype/"/>
    <ds:schemaRef ds:uri="http://schemas.microsoft.com/office/2006/documentManagement/types"/>
    <ds:schemaRef ds:uri="http://schemas.microsoft.com/office/infopath/2007/PartnerControls"/>
    <ds:schemaRef ds:uri="22634467-764d-4b22-af1d-ed2a819c5bbe"/>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Prezentacja biznesowa o wysokim kontraście (panoramiczna)</Template>
  <TotalTime>17952</TotalTime>
  <Words>1987</Words>
  <Application>Microsoft Office PowerPoint</Application>
  <PresentationFormat>Niestandardowy</PresentationFormat>
  <Paragraphs>158</Paragraphs>
  <Slides>30</Slides>
  <Notes>1</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30</vt:i4>
      </vt:variant>
    </vt:vector>
  </HeadingPairs>
  <TitlesOfParts>
    <vt:vector size="35" baseType="lpstr">
      <vt:lpstr>Arial</vt:lpstr>
      <vt:lpstr>Franklin Gothic Medium</vt:lpstr>
      <vt:lpstr>Times New Roman</vt:lpstr>
      <vt:lpstr>Wingdings</vt:lpstr>
      <vt:lpstr>Prezentacja biznesowa o wysokim kontraście 16:9</vt:lpstr>
      <vt:lpstr>Techniki kreatywnego myślenia  w pracy dydaktycznej</vt:lpstr>
      <vt:lpstr>?</vt:lpstr>
      <vt:lpstr>?</vt:lpstr>
      <vt:lpstr>KREATYWNOŚĆ a INNOWACYJNOŚĆ</vt:lpstr>
      <vt:lpstr>Europejski Ranking Innowacyjności 2023 r.</vt:lpstr>
      <vt:lpstr>PO CO STUDENTOM KREATYWNOSĆ</vt:lpstr>
      <vt:lpstr>Prezentacja programu PowerPoint</vt:lpstr>
      <vt:lpstr>PO CO STUDENTOM KREATYWNOSĆ – kluczowe wnioski z raportu</vt:lpstr>
      <vt:lpstr>Kreatywność a dydaktyka</vt:lpstr>
      <vt:lpstr>CO TO JEST KREATYWNOŚĆ</vt:lpstr>
      <vt:lpstr>Czy można się kreatywności nauczyć</vt:lpstr>
      <vt:lpstr>PROCES TWÓRCZY – 4 etapy</vt:lpstr>
      <vt:lpstr>KREATYWNOŚĆ</vt:lpstr>
      <vt:lpstr>SI a kreatywność</vt:lpstr>
      <vt:lpstr>JAK ĆWICZYĆ KREATYWNOSĆ</vt:lpstr>
      <vt:lpstr>WYBRANE TECHNIKI – BURZA MÓZGÓW</vt:lpstr>
      <vt:lpstr>WYBRANE TECHNIKI – BURZA MÓZGÓW</vt:lpstr>
      <vt:lpstr>BURZA MÓZGÓW - rodzaje</vt:lpstr>
      <vt:lpstr>BURZA MÓZGÓW - narzędzia</vt:lpstr>
      <vt:lpstr>WYBRANE TECHNIKI – DIAGRAM ISHIKAWY  </vt:lpstr>
      <vt:lpstr>   WYBRANE TECHNIKI –METODA MORFOLOGICZNA </vt:lpstr>
      <vt:lpstr>WYBRANE TECHNIKI – SYNEKTYKA  </vt:lpstr>
      <vt:lpstr>WYBRANE TECHNIKI – MAPA MYŚLI  </vt:lpstr>
      <vt:lpstr>WYBRANE TECHNIKI – METAPLAN  </vt:lpstr>
      <vt:lpstr>WYBRANE TECHNIKI –  SCAMPER </vt:lpstr>
      <vt:lpstr>     WYBRANE TECHNIKI – 5 WHY</vt:lpstr>
      <vt:lpstr>WYBRANE TECHNIKI –STRATEGIA WALTA DISNEYA  </vt:lpstr>
      <vt:lpstr>Jak do tego można wykorzystać technologię?  (DALLE- 3)</vt:lpstr>
      <vt:lpstr>PODSUMOWANIE - WNIOSKI</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Układ Tytuł</dc:title>
  <dc:creator>Ola Dudasz</dc:creator>
  <cp:lastModifiedBy>Anna Nowak</cp:lastModifiedBy>
  <cp:revision>81</cp:revision>
  <dcterms:created xsi:type="dcterms:W3CDTF">2020-02-19T11:42:00Z</dcterms:created>
  <dcterms:modified xsi:type="dcterms:W3CDTF">2023-10-12T09:01:51Z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0x010100A3064A8D0370FB41A1D9FD43688E5F5C</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