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95" r:id="rId5"/>
    <p:sldId id="384" r:id="rId6"/>
    <p:sldId id="385" r:id="rId7"/>
    <p:sldId id="383" r:id="rId8"/>
    <p:sldId id="388" r:id="rId9"/>
    <p:sldId id="389" r:id="rId10"/>
    <p:sldId id="355" r:id="rId11"/>
    <p:sldId id="391" r:id="rId12"/>
    <p:sldId id="362" r:id="rId13"/>
    <p:sldId id="354" r:id="rId14"/>
    <p:sldId id="395" r:id="rId15"/>
    <p:sldId id="396" r:id="rId16"/>
    <p:sldId id="296" r:id="rId17"/>
    <p:sldId id="378" r:id="rId18"/>
    <p:sldId id="352" r:id="rId19"/>
    <p:sldId id="374" r:id="rId20"/>
    <p:sldId id="382" r:id="rId21"/>
    <p:sldId id="397" r:id="rId22"/>
    <p:sldId id="380" r:id="rId23"/>
    <p:sldId id="375" r:id="rId24"/>
    <p:sldId id="394" r:id="rId25"/>
    <p:sldId id="398" r:id="rId26"/>
    <p:sldId id="390" r:id="rId27"/>
    <p:sldId id="399" r:id="rId28"/>
    <p:sldId id="377" r:id="rId29"/>
    <p:sldId id="334" r:id="rId30"/>
    <p:sldId id="371" r:id="rId31"/>
    <p:sldId id="307" r:id="rId32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Nowak" initials="AN" lastIdx="0" clrIdx="0">
    <p:extLst>
      <p:ext uri="{19B8F6BF-5375-455C-9EA6-DF929625EA0E}">
        <p15:presenceInfo xmlns:p15="http://schemas.microsoft.com/office/powerpoint/2012/main" userId="S-1-5-21-3455443302-867369352-75537299-3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95" autoAdjust="0"/>
    <p:restoredTop sz="94706" autoAdjust="0"/>
  </p:normalViewPr>
  <p:slideViewPr>
    <p:cSldViewPr showGuides="1">
      <p:cViewPr varScale="1">
        <p:scale>
          <a:sx n="86" d="100"/>
          <a:sy n="86" d="100"/>
        </p:scale>
        <p:origin x="826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8" d="100"/>
          <a:sy n="78" d="100"/>
        </p:scale>
        <p:origin x="32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Nowak" userId="334533cb-cc58-4939-98c2-1101663233e3" providerId="ADAL" clId="{079A3191-266E-4DAB-8B42-94A0F9D252FD}"/>
    <pc:docChg chg="custSel addSld delSld modSld">
      <pc:chgData name="Anna Nowak" userId="334533cb-cc58-4939-98c2-1101663233e3" providerId="ADAL" clId="{079A3191-266E-4DAB-8B42-94A0F9D252FD}" dt="2023-09-01T09:15:29.044" v="397" actId="6549"/>
      <pc:docMkLst>
        <pc:docMk/>
      </pc:docMkLst>
      <pc:sldChg chg="modSp">
        <pc:chgData name="Anna Nowak" userId="334533cb-cc58-4939-98c2-1101663233e3" providerId="ADAL" clId="{079A3191-266E-4DAB-8B42-94A0F9D252FD}" dt="2023-09-01T09:08:32.518" v="6" actId="20577"/>
        <pc:sldMkLst>
          <pc:docMk/>
          <pc:sldMk cId="4024992166" sldId="295"/>
        </pc:sldMkLst>
        <pc:spChg chg="mod">
          <ac:chgData name="Anna Nowak" userId="334533cb-cc58-4939-98c2-1101663233e3" providerId="ADAL" clId="{079A3191-266E-4DAB-8B42-94A0F9D252FD}" dt="2023-09-01T09:08:28.740" v="4" actId="20577"/>
          <ac:spMkLst>
            <pc:docMk/>
            <pc:sldMk cId="4024992166" sldId="295"/>
            <ac:spMk id="2" creationId="{00000000-0000-0000-0000-000000000000}"/>
          </ac:spMkLst>
        </pc:spChg>
        <pc:spChg chg="mod">
          <ac:chgData name="Anna Nowak" userId="334533cb-cc58-4939-98c2-1101663233e3" providerId="ADAL" clId="{079A3191-266E-4DAB-8B42-94A0F9D252FD}" dt="2023-09-01T09:08:32.518" v="6" actId="20577"/>
          <ac:spMkLst>
            <pc:docMk/>
            <pc:sldMk cId="4024992166" sldId="295"/>
            <ac:spMk id="3" creationId="{00000000-0000-0000-0000-000000000000}"/>
          </ac:spMkLst>
        </pc:spChg>
      </pc:sldChg>
      <pc:sldChg chg="modSp">
        <pc:chgData name="Anna Nowak" userId="334533cb-cc58-4939-98c2-1101663233e3" providerId="ADAL" clId="{079A3191-266E-4DAB-8B42-94A0F9D252FD}" dt="2023-09-01T09:12:55.743" v="293" actId="6549"/>
        <pc:sldMkLst>
          <pc:docMk/>
          <pc:sldMk cId="2409024319" sldId="296"/>
        </pc:sldMkLst>
        <pc:spChg chg="mod">
          <ac:chgData name="Anna Nowak" userId="334533cb-cc58-4939-98c2-1101663233e3" providerId="ADAL" clId="{079A3191-266E-4DAB-8B42-94A0F9D252FD}" dt="2023-09-01T09:12:52.093" v="292" actId="20577"/>
          <ac:spMkLst>
            <pc:docMk/>
            <pc:sldMk cId="2409024319" sldId="296"/>
            <ac:spMk id="2" creationId="{CAD4FDD3-BCFC-4A6F-94A4-2FEF35D73137}"/>
          </ac:spMkLst>
        </pc:spChg>
        <pc:spChg chg="mod">
          <ac:chgData name="Anna Nowak" userId="334533cb-cc58-4939-98c2-1101663233e3" providerId="ADAL" clId="{079A3191-266E-4DAB-8B42-94A0F9D252FD}" dt="2023-09-01T09:12:55.743" v="293" actId="6549"/>
          <ac:spMkLst>
            <pc:docMk/>
            <pc:sldMk cId="2409024319" sldId="296"/>
            <ac:spMk id="3" creationId="{0104F97C-C74E-49D3-B8F6-041C15A5FEC4}"/>
          </ac:spMkLst>
        </pc:spChg>
      </pc:sldChg>
      <pc:sldChg chg="modSp">
        <pc:chgData name="Anna Nowak" userId="334533cb-cc58-4939-98c2-1101663233e3" providerId="ADAL" clId="{079A3191-266E-4DAB-8B42-94A0F9D252FD}" dt="2023-09-01T09:09:06.571" v="7"/>
        <pc:sldMkLst>
          <pc:docMk/>
          <pc:sldMk cId="3483095095" sldId="307"/>
        </pc:sldMkLst>
        <pc:spChg chg="mod">
          <ac:chgData name="Anna Nowak" userId="334533cb-cc58-4939-98c2-1101663233e3" providerId="ADAL" clId="{079A3191-266E-4DAB-8B42-94A0F9D252FD}" dt="2023-09-01T09:09:06.571" v="7"/>
          <ac:spMkLst>
            <pc:docMk/>
            <pc:sldMk cId="3483095095" sldId="307"/>
            <ac:spMk id="8" creationId="{2D277500-45DE-4899-8146-E2F9E81205E5}"/>
          </ac:spMkLst>
        </pc:spChg>
      </pc:sldChg>
      <pc:sldChg chg="modSp">
        <pc:chgData name="Anna Nowak" userId="334533cb-cc58-4939-98c2-1101663233e3" providerId="ADAL" clId="{079A3191-266E-4DAB-8B42-94A0F9D252FD}" dt="2023-09-01T09:15:20.757" v="394" actId="27636"/>
        <pc:sldMkLst>
          <pc:docMk/>
          <pc:sldMk cId="2102813153" sldId="334"/>
        </pc:sldMkLst>
        <pc:spChg chg="mod">
          <ac:chgData name="Anna Nowak" userId="334533cb-cc58-4939-98c2-1101663233e3" providerId="ADAL" clId="{079A3191-266E-4DAB-8B42-94A0F9D252FD}" dt="2023-09-01T09:15:20.757" v="394" actId="27636"/>
          <ac:spMkLst>
            <pc:docMk/>
            <pc:sldMk cId="2102813153" sldId="334"/>
            <ac:spMk id="3" creationId="{045532A8-83A7-424D-9AB2-FB96D78D11A6}"/>
          </ac:spMkLst>
        </pc:spChg>
      </pc:sldChg>
      <pc:sldChg chg="modSp">
        <pc:chgData name="Anna Nowak" userId="334533cb-cc58-4939-98c2-1101663233e3" providerId="ADAL" clId="{079A3191-266E-4DAB-8B42-94A0F9D252FD}" dt="2023-09-01T09:10:47.471" v="131" actId="20577"/>
        <pc:sldMkLst>
          <pc:docMk/>
          <pc:sldMk cId="271229256" sldId="355"/>
        </pc:sldMkLst>
        <pc:spChg chg="mod">
          <ac:chgData name="Anna Nowak" userId="334533cb-cc58-4939-98c2-1101663233e3" providerId="ADAL" clId="{079A3191-266E-4DAB-8B42-94A0F9D252FD}" dt="2023-09-01T09:10:47.471" v="131" actId="20577"/>
          <ac:spMkLst>
            <pc:docMk/>
            <pc:sldMk cId="271229256" sldId="355"/>
            <ac:spMk id="2" creationId="{CAD4FDD3-BCFC-4A6F-94A4-2FEF35D73137}"/>
          </ac:spMkLst>
        </pc:spChg>
        <pc:spChg chg="mod">
          <ac:chgData name="Anna Nowak" userId="334533cb-cc58-4939-98c2-1101663233e3" providerId="ADAL" clId="{079A3191-266E-4DAB-8B42-94A0F9D252FD}" dt="2023-09-01T09:09:41.988" v="22" actId="6549"/>
          <ac:spMkLst>
            <pc:docMk/>
            <pc:sldMk cId="271229256" sldId="355"/>
            <ac:spMk id="3" creationId="{0104F97C-C74E-49D3-B8F6-041C15A5FEC4}"/>
          </ac:spMkLst>
        </pc:spChg>
      </pc:sldChg>
      <pc:sldChg chg="modSp">
        <pc:chgData name="Anna Nowak" userId="334533cb-cc58-4939-98c2-1101663233e3" providerId="ADAL" clId="{079A3191-266E-4DAB-8B42-94A0F9D252FD}" dt="2023-09-01T09:13:21.403" v="341" actId="20577"/>
        <pc:sldMkLst>
          <pc:docMk/>
          <pc:sldMk cId="1333788915" sldId="362"/>
        </pc:sldMkLst>
        <pc:spChg chg="mod">
          <ac:chgData name="Anna Nowak" userId="334533cb-cc58-4939-98c2-1101663233e3" providerId="ADAL" clId="{079A3191-266E-4DAB-8B42-94A0F9D252FD}" dt="2023-09-01T09:12:12.462" v="236" actId="20577"/>
          <ac:spMkLst>
            <pc:docMk/>
            <pc:sldMk cId="1333788915" sldId="362"/>
            <ac:spMk id="2" creationId="{CAD4FDD3-BCFC-4A6F-94A4-2FEF35D73137}"/>
          </ac:spMkLst>
        </pc:spChg>
        <pc:spChg chg="mod">
          <ac:chgData name="Anna Nowak" userId="334533cb-cc58-4939-98c2-1101663233e3" providerId="ADAL" clId="{079A3191-266E-4DAB-8B42-94A0F9D252FD}" dt="2023-09-01T09:13:21.403" v="341" actId="20577"/>
          <ac:spMkLst>
            <pc:docMk/>
            <pc:sldMk cId="1333788915" sldId="362"/>
            <ac:spMk id="3" creationId="{0104F97C-C74E-49D3-B8F6-041C15A5FEC4}"/>
          </ac:spMkLst>
        </pc:spChg>
      </pc:sldChg>
      <pc:sldChg chg="modSp">
        <pc:chgData name="Anna Nowak" userId="334533cb-cc58-4939-98c2-1101663233e3" providerId="ADAL" clId="{079A3191-266E-4DAB-8B42-94A0F9D252FD}" dt="2023-09-01T09:15:29.044" v="397" actId="6549"/>
        <pc:sldMkLst>
          <pc:docMk/>
          <pc:sldMk cId="1792011654" sldId="371"/>
        </pc:sldMkLst>
        <pc:spChg chg="mod">
          <ac:chgData name="Anna Nowak" userId="334533cb-cc58-4939-98c2-1101663233e3" providerId="ADAL" clId="{079A3191-266E-4DAB-8B42-94A0F9D252FD}" dt="2023-09-01T09:15:29.044" v="397" actId="6549"/>
          <ac:spMkLst>
            <pc:docMk/>
            <pc:sldMk cId="1792011654" sldId="371"/>
            <ac:spMk id="3" creationId="{0D86228B-85FB-4EE9-8D99-AE1A07C24B60}"/>
          </ac:spMkLst>
        </pc:spChg>
      </pc:sldChg>
      <pc:sldChg chg="modSp add">
        <pc:chgData name="Anna Nowak" userId="334533cb-cc58-4939-98c2-1101663233e3" providerId="ADAL" clId="{079A3191-266E-4DAB-8B42-94A0F9D252FD}" dt="2023-09-01T09:13:44.813" v="348" actId="20577"/>
        <pc:sldMkLst>
          <pc:docMk/>
          <pc:sldMk cId="1609132713" sldId="374"/>
        </pc:sldMkLst>
        <pc:spChg chg="mod">
          <ac:chgData name="Anna Nowak" userId="334533cb-cc58-4939-98c2-1101663233e3" providerId="ADAL" clId="{079A3191-266E-4DAB-8B42-94A0F9D252FD}" dt="2023-09-01T09:13:44.813" v="348" actId="20577"/>
          <ac:spMkLst>
            <pc:docMk/>
            <pc:sldMk cId="1609132713" sldId="374"/>
            <ac:spMk id="2" creationId="{CAD4FDD3-BCFC-4A6F-94A4-2FEF35D73137}"/>
          </ac:spMkLst>
        </pc:spChg>
      </pc:sldChg>
    </pc:docChg>
  </pc:docChgLst>
  <pc:docChgLst>
    <pc:chgData name="Anna Nowak" userId="334533cb-cc58-4939-98c2-1101663233e3" providerId="ADAL" clId="{B7317854-D5D4-4707-8141-0CD44BCD2FC5}"/>
    <pc:docChg chg="undo custSel addSld delSld modSld sldOrd">
      <pc:chgData name="Anna Nowak" userId="334533cb-cc58-4939-98c2-1101663233e3" providerId="ADAL" clId="{B7317854-D5D4-4707-8141-0CD44BCD2FC5}" dt="2023-09-21T10:03:21.733" v="9355" actId="20577"/>
      <pc:docMkLst>
        <pc:docMk/>
      </pc:docMkLst>
      <pc:sldChg chg="addSp modSp ord">
        <pc:chgData name="Anna Nowak" userId="334533cb-cc58-4939-98c2-1101663233e3" providerId="ADAL" clId="{B7317854-D5D4-4707-8141-0CD44BCD2FC5}" dt="2023-09-21T06:13:32.123" v="6493"/>
        <pc:sldMkLst>
          <pc:docMk/>
          <pc:sldMk cId="2409024319" sldId="296"/>
        </pc:sldMkLst>
        <pc:spChg chg="mod">
          <ac:chgData name="Anna Nowak" userId="334533cb-cc58-4939-98c2-1101663233e3" providerId="ADAL" clId="{B7317854-D5D4-4707-8141-0CD44BCD2FC5}" dt="2023-09-21T05:14:27.427" v="6116" actId="20577"/>
          <ac:spMkLst>
            <pc:docMk/>
            <pc:sldMk cId="2409024319" sldId="296"/>
            <ac:spMk id="2" creationId="{CAD4FDD3-BCFC-4A6F-94A4-2FEF35D73137}"/>
          </ac:spMkLst>
        </pc:spChg>
        <pc:spChg chg="mod">
          <ac:chgData name="Anna Nowak" userId="334533cb-cc58-4939-98c2-1101663233e3" providerId="ADAL" clId="{B7317854-D5D4-4707-8141-0CD44BCD2FC5}" dt="2023-09-21T05:14:15.379" v="6101" actId="20577"/>
          <ac:spMkLst>
            <pc:docMk/>
            <pc:sldMk cId="2409024319" sldId="296"/>
            <ac:spMk id="3" creationId="{0104F97C-C74E-49D3-B8F6-041C15A5FEC4}"/>
          </ac:spMkLst>
        </pc:spChg>
        <pc:picChg chg="add mod">
          <ac:chgData name="Anna Nowak" userId="334533cb-cc58-4939-98c2-1101663233e3" providerId="ADAL" clId="{B7317854-D5D4-4707-8141-0CD44BCD2FC5}" dt="2023-09-21T05:14:30.179" v="6117" actId="1076"/>
          <ac:picMkLst>
            <pc:docMk/>
            <pc:sldMk cId="2409024319" sldId="296"/>
            <ac:picMk id="5" creationId="{C84994E0-A5E2-46C6-A4F3-055C5119C51B}"/>
          </ac:picMkLst>
        </pc:picChg>
        <pc:picChg chg="add mod">
          <ac:chgData name="Anna Nowak" userId="334533cb-cc58-4939-98c2-1101663233e3" providerId="ADAL" clId="{B7317854-D5D4-4707-8141-0CD44BCD2FC5}" dt="2023-09-21T05:15:23.593" v="6121" actId="14100"/>
          <ac:picMkLst>
            <pc:docMk/>
            <pc:sldMk cId="2409024319" sldId="296"/>
            <ac:picMk id="6" creationId="{DBCB78B6-F2F5-43D0-8612-8EC3E893F2A5}"/>
          </ac:picMkLst>
        </pc:picChg>
      </pc:sldChg>
      <pc:sldChg chg="modSp">
        <pc:chgData name="Anna Nowak" userId="334533cb-cc58-4939-98c2-1101663233e3" providerId="ADAL" clId="{B7317854-D5D4-4707-8141-0CD44BCD2FC5}" dt="2023-09-21T06:37:47.454" v="7201" actId="6549"/>
        <pc:sldMkLst>
          <pc:docMk/>
          <pc:sldMk cId="2102813153" sldId="334"/>
        </pc:sldMkLst>
        <pc:spChg chg="mod">
          <ac:chgData name="Anna Nowak" userId="334533cb-cc58-4939-98c2-1101663233e3" providerId="ADAL" clId="{B7317854-D5D4-4707-8141-0CD44BCD2FC5}" dt="2023-09-21T06:37:47.454" v="7201" actId="6549"/>
          <ac:spMkLst>
            <pc:docMk/>
            <pc:sldMk cId="2102813153" sldId="334"/>
            <ac:spMk id="3" creationId="{045532A8-83A7-424D-9AB2-FB96D78D11A6}"/>
          </ac:spMkLst>
        </pc:spChg>
      </pc:sldChg>
      <pc:sldChg chg="modSp del">
        <pc:chgData name="Anna Nowak" userId="334533cb-cc58-4939-98c2-1101663233e3" providerId="ADAL" clId="{B7317854-D5D4-4707-8141-0CD44BCD2FC5}" dt="2023-09-21T06:27:53.025" v="6907" actId="2696"/>
        <pc:sldMkLst>
          <pc:docMk/>
          <pc:sldMk cId="475401579" sldId="335"/>
        </pc:sldMkLst>
        <pc:spChg chg="mod">
          <ac:chgData name="Anna Nowak" userId="334533cb-cc58-4939-98c2-1101663233e3" providerId="ADAL" clId="{B7317854-D5D4-4707-8141-0CD44BCD2FC5}" dt="2023-09-12T15:55:21.467" v="1564" actId="20577"/>
          <ac:spMkLst>
            <pc:docMk/>
            <pc:sldMk cId="475401579" sldId="335"/>
            <ac:spMk id="3" creationId="{8ECF0E83-9F74-448E-B7D1-F7DD55A3819F}"/>
          </ac:spMkLst>
        </pc:spChg>
      </pc:sldChg>
      <pc:sldChg chg="modSp del">
        <pc:chgData name="Anna Nowak" userId="334533cb-cc58-4939-98c2-1101663233e3" providerId="ADAL" clId="{B7317854-D5D4-4707-8141-0CD44BCD2FC5}" dt="2023-09-21T06:19:41.005" v="6546" actId="2696"/>
        <pc:sldMkLst>
          <pc:docMk/>
          <pc:sldMk cId="3624026304" sldId="350"/>
        </pc:sldMkLst>
        <pc:spChg chg="mod">
          <ac:chgData name="Anna Nowak" userId="334533cb-cc58-4939-98c2-1101663233e3" providerId="ADAL" clId="{B7317854-D5D4-4707-8141-0CD44BCD2FC5}" dt="2023-09-12T10:35:06.794" v="71" actId="20577"/>
          <ac:spMkLst>
            <pc:docMk/>
            <pc:sldMk cId="3624026304" sldId="350"/>
            <ac:spMk id="2" creationId="{05879BCD-AF33-4160-8103-E3156E562E00}"/>
          </ac:spMkLst>
        </pc:spChg>
        <pc:spChg chg="mod">
          <ac:chgData name="Anna Nowak" userId="334533cb-cc58-4939-98c2-1101663233e3" providerId="ADAL" clId="{B7317854-D5D4-4707-8141-0CD44BCD2FC5}" dt="2023-09-12T15:04:22.318" v="538" actId="20577"/>
          <ac:spMkLst>
            <pc:docMk/>
            <pc:sldMk cId="3624026304" sldId="350"/>
            <ac:spMk id="3" creationId="{D4F950EF-D2EA-4A4D-A3BA-A1B54E4CE977}"/>
          </ac:spMkLst>
        </pc:spChg>
      </pc:sldChg>
      <pc:sldChg chg="delSp modSp del">
        <pc:chgData name="Anna Nowak" userId="334533cb-cc58-4939-98c2-1101663233e3" providerId="ADAL" clId="{B7317854-D5D4-4707-8141-0CD44BCD2FC5}" dt="2023-09-21T04:54:28.335" v="5988" actId="2696"/>
        <pc:sldMkLst>
          <pc:docMk/>
          <pc:sldMk cId="1830405177" sldId="352"/>
        </pc:sldMkLst>
        <pc:spChg chg="mod">
          <ac:chgData name="Anna Nowak" userId="334533cb-cc58-4939-98c2-1101663233e3" providerId="ADAL" clId="{B7317854-D5D4-4707-8141-0CD44BCD2FC5}" dt="2023-09-12T14:20:17.586" v="197" actId="20577"/>
          <ac:spMkLst>
            <pc:docMk/>
            <pc:sldMk cId="1830405177" sldId="352"/>
            <ac:spMk id="2" creationId="{DD299426-5FA3-43EF-A13D-8E6EB12BA968}"/>
          </ac:spMkLst>
        </pc:spChg>
        <pc:spChg chg="mod">
          <ac:chgData name="Anna Nowak" userId="334533cb-cc58-4939-98c2-1101663233e3" providerId="ADAL" clId="{B7317854-D5D4-4707-8141-0CD44BCD2FC5}" dt="2023-09-12T15:38:40.291" v="1258" actId="255"/>
          <ac:spMkLst>
            <pc:docMk/>
            <pc:sldMk cId="1830405177" sldId="352"/>
            <ac:spMk id="3" creationId="{8ECF0E83-9F74-448E-B7D1-F7DD55A3819F}"/>
          </ac:spMkLst>
        </pc:spChg>
        <pc:picChg chg="del">
          <ac:chgData name="Anna Nowak" userId="334533cb-cc58-4939-98c2-1101663233e3" providerId="ADAL" clId="{B7317854-D5D4-4707-8141-0CD44BCD2FC5}" dt="2023-09-12T14:16:29.895" v="165" actId="478"/>
          <ac:picMkLst>
            <pc:docMk/>
            <pc:sldMk cId="1830405177" sldId="352"/>
            <ac:picMk id="6" creationId="{2CB844D8-6135-48D5-BA9D-EE2C557906A9}"/>
          </ac:picMkLst>
        </pc:picChg>
      </pc:sldChg>
      <pc:sldChg chg="modSp add">
        <pc:chgData name="Anna Nowak" userId="334533cb-cc58-4939-98c2-1101663233e3" providerId="ADAL" clId="{B7317854-D5D4-4707-8141-0CD44BCD2FC5}" dt="2023-09-21T07:12:13.866" v="7593" actId="5793"/>
        <pc:sldMkLst>
          <pc:docMk/>
          <pc:sldMk cId="3940649885" sldId="352"/>
        </pc:sldMkLst>
        <pc:spChg chg="mod">
          <ac:chgData name="Anna Nowak" userId="334533cb-cc58-4939-98c2-1101663233e3" providerId="ADAL" clId="{B7317854-D5D4-4707-8141-0CD44BCD2FC5}" dt="2023-09-21T07:12:13.866" v="7593" actId="5793"/>
          <ac:spMkLst>
            <pc:docMk/>
            <pc:sldMk cId="3940649885" sldId="352"/>
            <ac:spMk id="3" creationId="{8ECF0E83-9F74-448E-B7D1-F7DD55A3819F}"/>
          </ac:spMkLst>
        </pc:spChg>
      </pc:sldChg>
      <pc:sldChg chg="modSp add ord modAnim">
        <pc:chgData name="Anna Nowak" userId="334533cb-cc58-4939-98c2-1101663233e3" providerId="ADAL" clId="{B7317854-D5D4-4707-8141-0CD44BCD2FC5}" dt="2023-09-21T08:10:17.946" v="9293"/>
        <pc:sldMkLst>
          <pc:docMk/>
          <pc:sldMk cId="1318324779" sldId="354"/>
        </pc:sldMkLst>
        <pc:spChg chg="mod">
          <ac:chgData name="Anna Nowak" userId="334533cb-cc58-4939-98c2-1101663233e3" providerId="ADAL" clId="{B7317854-D5D4-4707-8141-0CD44BCD2FC5}" dt="2023-09-21T06:16:49.421" v="6517" actId="20577"/>
          <ac:spMkLst>
            <pc:docMk/>
            <pc:sldMk cId="1318324779" sldId="354"/>
            <ac:spMk id="2" creationId="{CAD4FDD3-BCFC-4A6F-94A4-2FEF35D73137}"/>
          </ac:spMkLst>
        </pc:spChg>
        <pc:spChg chg="mod">
          <ac:chgData name="Anna Nowak" userId="334533cb-cc58-4939-98c2-1101663233e3" providerId="ADAL" clId="{B7317854-D5D4-4707-8141-0CD44BCD2FC5}" dt="2023-09-21T05:07:22.720" v="6017"/>
          <ac:spMkLst>
            <pc:docMk/>
            <pc:sldMk cId="1318324779" sldId="354"/>
            <ac:spMk id="3" creationId="{0104F97C-C74E-49D3-B8F6-041C15A5FEC4}"/>
          </ac:spMkLst>
        </pc:spChg>
      </pc:sldChg>
      <pc:sldChg chg="del">
        <pc:chgData name="Anna Nowak" userId="334533cb-cc58-4939-98c2-1101663233e3" providerId="ADAL" clId="{B7317854-D5D4-4707-8141-0CD44BCD2FC5}" dt="2023-09-21T04:54:28.335" v="5985" actId="2696"/>
        <pc:sldMkLst>
          <pc:docMk/>
          <pc:sldMk cId="3084739108" sldId="354"/>
        </pc:sldMkLst>
      </pc:sldChg>
      <pc:sldChg chg="add del">
        <pc:chgData name="Anna Nowak" userId="334533cb-cc58-4939-98c2-1101663233e3" providerId="ADAL" clId="{B7317854-D5D4-4707-8141-0CD44BCD2FC5}" dt="2023-09-21T04:58:23.999" v="5993" actId="2696"/>
        <pc:sldMkLst>
          <pc:docMk/>
          <pc:sldMk cId="3795064777" sldId="354"/>
        </pc:sldMkLst>
      </pc:sldChg>
      <pc:sldChg chg="modSp">
        <pc:chgData name="Anna Nowak" userId="334533cb-cc58-4939-98c2-1101663233e3" providerId="ADAL" clId="{B7317854-D5D4-4707-8141-0CD44BCD2FC5}" dt="2023-09-21T10:00:21.099" v="9354" actId="6549"/>
        <pc:sldMkLst>
          <pc:docMk/>
          <pc:sldMk cId="271229256" sldId="355"/>
        </pc:sldMkLst>
        <pc:spChg chg="mod">
          <ac:chgData name="Anna Nowak" userId="334533cb-cc58-4939-98c2-1101663233e3" providerId="ADAL" clId="{B7317854-D5D4-4707-8141-0CD44BCD2FC5}" dt="2023-09-12T10:34:29.157" v="25" actId="20577"/>
          <ac:spMkLst>
            <pc:docMk/>
            <pc:sldMk cId="271229256" sldId="355"/>
            <ac:spMk id="2" creationId="{CAD4FDD3-BCFC-4A6F-94A4-2FEF35D73137}"/>
          </ac:spMkLst>
        </pc:spChg>
        <pc:spChg chg="mod">
          <ac:chgData name="Anna Nowak" userId="334533cb-cc58-4939-98c2-1101663233e3" providerId="ADAL" clId="{B7317854-D5D4-4707-8141-0CD44BCD2FC5}" dt="2023-09-21T10:00:21.099" v="9354" actId="6549"/>
          <ac:spMkLst>
            <pc:docMk/>
            <pc:sldMk cId="271229256" sldId="355"/>
            <ac:spMk id="3" creationId="{0104F97C-C74E-49D3-B8F6-041C15A5FEC4}"/>
          </ac:spMkLst>
        </pc:spChg>
      </pc:sldChg>
      <pc:sldChg chg="addSp delSp modSp del ord">
        <pc:chgData name="Anna Nowak" userId="334533cb-cc58-4939-98c2-1101663233e3" providerId="ADAL" clId="{B7317854-D5D4-4707-8141-0CD44BCD2FC5}" dt="2023-09-21T06:37:59.890" v="7202" actId="2696"/>
        <pc:sldMkLst>
          <pc:docMk/>
          <pc:sldMk cId="632673932" sldId="361"/>
        </pc:sldMkLst>
        <pc:spChg chg="mod">
          <ac:chgData name="Anna Nowak" userId="334533cb-cc58-4939-98c2-1101663233e3" providerId="ADAL" clId="{B7317854-D5D4-4707-8141-0CD44BCD2FC5}" dt="2023-09-12T10:37:56.650" v="142" actId="20577"/>
          <ac:spMkLst>
            <pc:docMk/>
            <pc:sldMk cId="632673932" sldId="361"/>
            <ac:spMk id="2" creationId="{A621C4E2-8821-4179-A258-AA15CA47A116}"/>
          </ac:spMkLst>
        </pc:spChg>
        <pc:spChg chg="mod">
          <ac:chgData name="Anna Nowak" userId="334533cb-cc58-4939-98c2-1101663233e3" providerId="ADAL" clId="{B7317854-D5D4-4707-8141-0CD44BCD2FC5}" dt="2023-09-20T15:36:15.740" v="2962" actId="5793"/>
          <ac:spMkLst>
            <pc:docMk/>
            <pc:sldMk cId="632673932" sldId="361"/>
            <ac:spMk id="3" creationId="{31A3066D-8E46-4A85-8452-97C08713EECB}"/>
          </ac:spMkLst>
        </pc:spChg>
        <pc:spChg chg="add del">
          <ac:chgData name="Anna Nowak" userId="334533cb-cc58-4939-98c2-1101663233e3" providerId="ADAL" clId="{B7317854-D5D4-4707-8141-0CD44BCD2FC5}" dt="2023-09-20T15:36:28.724" v="2964"/>
          <ac:spMkLst>
            <pc:docMk/>
            <pc:sldMk cId="632673932" sldId="361"/>
            <ac:spMk id="4" creationId="{81F93E82-95DB-46E2-BA4C-151CE3BC2205}"/>
          </ac:spMkLst>
        </pc:spChg>
        <pc:spChg chg="add del mod">
          <ac:chgData name="Anna Nowak" userId="334533cb-cc58-4939-98c2-1101663233e3" providerId="ADAL" clId="{B7317854-D5D4-4707-8141-0CD44BCD2FC5}" dt="2023-09-20T15:36:41.689" v="2968"/>
          <ac:spMkLst>
            <pc:docMk/>
            <pc:sldMk cId="632673932" sldId="361"/>
            <ac:spMk id="5" creationId="{F37809FC-1C1B-4ED2-AEE1-807F86000793}"/>
          </ac:spMkLst>
        </pc:spChg>
      </pc:sldChg>
      <pc:sldChg chg="addSp modSp ord modAnim">
        <pc:chgData name="Anna Nowak" userId="334533cb-cc58-4939-98c2-1101663233e3" providerId="ADAL" clId="{B7317854-D5D4-4707-8141-0CD44BCD2FC5}" dt="2023-09-21T08:57:17.294" v="9338" actId="20577"/>
        <pc:sldMkLst>
          <pc:docMk/>
          <pc:sldMk cId="1333788915" sldId="362"/>
        </pc:sldMkLst>
        <pc:spChg chg="mod">
          <ac:chgData name="Anna Nowak" userId="334533cb-cc58-4939-98c2-1101663233e3" providerId="ADAL" clId="{B7317854-D5D4-4707-8141-0CD44BCD2FC5}" dt="2023-09-20T17:43:57.577" v="5022" actId="20577"/>
          <ac:spMkLst>
            <pc:docMk/>
            <pc:sldMk cId="1333788915" sldId="362"/>
            <ac:spMk id="2" creationId="{CAD4FDD3-BCFC-4A6F-94A4-2FEF35D73137}"/>
          </ac:spMkLst>
        </pc:spChg>
        <pc:spChg chg="mod">
          <ac:chgData name="Anna Nowak" userId="334533cb-cc58-4939-98c2-1101663233e3" providerId="ADAL" clId="{B7317854-D5D4-4707-8141-0CD44BCD2FC5}" dt="2023-09-21T08:57:17.294" v="9338" actId="20577"/>
          <ac:spMkLst>
            <pc:docMk/>
            <pc:sldMk cId="1333788915" sldId="362"/>
            <ac:spMk id="3" creationId="{0104F97C-C74E-49D3-B8F6-041C15A5FEC4}"/>
          </ac:spMkLst>
        </pc:spChg>
        <pc:picChg chg="add mod">
          <ac:chgData name="Anna Nowak" userId="334533cb-cc58-4939-98c2-1101663233e3" providerId="ADAL" clId="{B7317854-D5D4-4707-8141-0CD44BCD2FC5}" dt="2023-09-21T06:51:19.502" v="7232" actId="14100"/>
          <ac:picMkLst>
            <pc:docMk/>
            <pc:sldMk cId="1333788915" sldId="362"/>
            <ac:picMk id="5" creationId="{FA474E4B-787B-42EB-AB98-B22FD415D2C8}"/>
          </ac:picMkLst>
        </pc:picChg>
        <pc:picChg chg="add mod">
          <ac:chgData name="Anna Nowak" userId="334533cb-cc58-4939-98c2-1101663233e3" providerId="ADAL" clId="{B7317854-D5D4-4707-8141-0CD44BCD2FC5}" dt="2023-09-21T06:51:30.458" v="7234" actId="14100"/>
          <ac:picMkLst>
            <pc:docMk/>
            <pc:sldMk cId="1333788915" sldId="362"/>
            <ac:picMk id="6" creationId="{AF39C417-7DF9-4EE6-B6E0-3CD34187C9AC}"/>
          </ac:picMkLst>
        </pc:picChg>
      </pc:sldChg>
      <pc:sldChg chg="del">
        <pc:chgData name="Anna Nowak" userId="334533cb-cc58-4939-98c2-1101663233e3" providerId="ADAL" clId="{B7317854-D5D4-4707-8141-0CD44BCD2FC5}" dt="2023-09-21T06:28:01.443" v="6908" actId="2696"/>
        <pc:sldMkLst>
          <pc:docMk/>
          <pc:sldMk cId="2618726803" sldId="370"/>
        </pc:sldMkLst>
      </pc:sldChg>
      <pc:sldChg chg="modSp modAnim">
        <pc:chgData name="Anna Nowak" userId="334533cb-cc58-4939-98c2-1101663233e3" providerId="ADAL" clId="{B7317854-D5D4-4707-8141-0CD44BCD2FC5}" dt="2023-09-21T08:12:41.814" v="9310"/>
        <pc:sldMkLst>
          <pc:docMk/>
          <pc:sldMk cId="1792011654" sldId="371"/>
        </pc:sldMkLst>
        <pc:spChg chg="mod">
          <ac:chgData name="Anna Nowak" userId="334533cb-cc58-4939-98c2-1101663233e3" providerId="ADAL" clId="{B7317854-D5D4-4707-8141-0CD44BCD2FC5}" dt="2023-09-21T08:12:16.370" v="9307" actId="20577"/>
          <ac:spMkLst>
            <pc:docMk/>
            <pc:sldMk cId="1792011654" sldId="371"/>
            <ac:spMk id="2" creationId="{0EF11F3B-90F1-45E6-B868-324355291A35}"/>
          </ac:spMkLst>
        </pc:spChg>
        <pc:spChg chg="mod">
          <ac:chgData name="Anna Nowak" userId="334533cb-cc58-4939-98c2-1101663233e3" providerId="ADAL" clId="{B7317854-D5D4-4707-8141-0CD44BCD2FC5}" dt="2023-09-21T06:28:54.690" v="6917" actId="12"/>
          <ac:spMkLst>
            <pc:docMk/>
            <pc:sldMk cId="1792011654" sldId="371"/>
            <ac:spMk id="3" creationId="{0D86228B-85FB-4EE9-8D99-AE1A07C24B60}"/>
          </ac:spMkLst>
        </pc:spChg>
      </pc:sldChg>
      <pc:sldChg chg="add del">
        <pc:chgData name="Anna Nowak" userId="334533cb-cc58-4939-98c2-1101663233e3" providerId="ADAL" clId="{B7317854-D5D4-4707-8141-0CD44BCD2FC5}" dt="2023-09-21T06:37:05.289" v="7177" actId="2696"/>
        <pc:sldMkLst>
          <pc:docMk/>
          <pc:sldMk cId="1542120864" sldId="373"/>
        </pc:sldMkLst>
      </pc:sldChg>
      <pc:sldChg chg="del ord">
        <pc:chgData name="Anna Nowak" userId="334533cb-cc58-4939-98c2-1101663233e3" providerId="ADAL" clId="{B7317854-D5D4-4707-8141-0CD44BCD2FC5}" dt="2023-09-21T04:52:00.772" v="5877" actId="2696"/>
        <pc:sldMkLst>
          <pc:docMk/>
          <pc:sldMk cId="1715178880" sldId="373"/>
        </pc:sldMkLst>
      </pc:sldChg>
      <pc:sldChg chg="modSp ord">
        <pc:chgData name="Anna Nowak" userId="334533cb-cc58-4939-98c2-1101663233e3" providerId="ADAL" clId="{B7317854-D5D4-4707-8141-0CD44BCD2FC5}" dt="2023-09-21T10:03:21.733" v="9355" actId="20577"/>
        <pc:sldMkLst>
          <pc:docMk/>
          <pc:sldMk cId="1609132713" sldId="374"/>
        </pc:sldMkLst>
        <pc:spChg chg="mod">
          <ac:chgData name="Anna Nowak" userId="334533cb-cc58-4939-98c2-1101663233e3" providerId="ADAL" clId="{B7317854-D5D4-4707-8141-0CD44BCD2FC5}" dt="2023-09-21T10:03:21.733" v="9355" actId="20577"/>
          <ac:spMkLst>
            <pc:docMk/>
            <pc:sldMk cId="1609132713" sldId="374"/>
            <ac:spMk id="3" creationId="{0104F97C-C74E-49D3-B8F6-041C15A5FEC4}"/>
          </ac:spMkLst>
        </pc:spChg>
      </pc:sldChg>
      <pc:sldChg chg="modSp add del ord">
        <pc:chgData name="Anna Nowak" userId="334533cb-cc58-4939-98c2-1101663233e3" providerId="ADAL" clId="{B7317854-D5D4-4707-8141-0CD44BCD2FC5}" dt="2023-09-21T04:54:48.666" v="5990" actId="2696"/>
        <pc:sldMkLst>
          <pc:docMk/>
          <pc:sldMk cId="2069346999" sldId="375"/>
        </pc:sldMkLst>
        <pc:spChg chg="mod">
          <ac:chgData name="Anna Nowak" userId="334533cb-cc58-4939-98c2-1101663233e3" providerId="ADAL" clId="{B7317854-D5D4-4707-8141-0CD44BCD2FC5}" dt="2023-09-12T10:34:10.728" v="17" actId="20577"/>
          <ac:spMkLst>
            <pc:docMk/>
            <pc:sldMk cId="2069346999" sldId="375"/>
            <ac:spMk id="2" creationId="{A621C4E2-8821-4179-A258-AA15CA47A116}"/>
          </ac:spMkLst>
        </pc:spChg>
        <pc:spChg chg="mod">
          <ac:chgData name="Anna Nowak" userId="334533cb-cc58-4939-98c2-1101663233e3" providerId="ADAL" clId="{B7317854-D5D4-4707-8141-0CD44BCD2FC5}" dt="2023-09-20T16:29:09.993" v="4667" actId="5793"/>
          <ac:spMkLst>
            <pc:docMk/>
            <pc:sldMk cId="2069346999" sldId="375"/>
            <ac:spMk id="3" creationId="{31A3066D-8E46-4A85-8452-97C08713EECB}"/>
          </ac:spMkLst>
        </pc:spChg>
      </pc:sldChg>
      <pc:sldChg chg="modSp add ord">
        <pc:chgData name="Anna Nowak" userId="334533cb-cc58-4939-98c2-1101663233e3" providerId="ADAL" clId="{B7317854-D5D4-4707-8141-0CD44BCD2FC5}" dt="2023-09-21T07:13:35.041" v="7595"/>
        <pc:sldMkLst>
          <pc:docMk/>
          <pc:sldMk cId="4196452741" sldId="375"/>
        </pc:sldMkLst>
        <pc:spChg chg="mod">
          <ac:chgData name="Anna Nowak" userId="334533cb-cc58-4939-98c2-1101663233e3" providerId="ADAL" clId="{B7317854-D5D4-4707-8141-0CD44BCD2FC5}" dt="2023-09-21T06:35:14.318" v="7081" actId="255"/>
          <ac:spMkLst>
            <pc:docMk/>
            <pc:sldMk cId="4196452741" sldId="375"/>
            <ac:spMk id="3" creationId="{31A3066D-8E46-4A85-8452-97C08713EECB}"/>
          </ac:spMkLst>
        </pc:spChg>
      </pc:sldChg>
      <pc:sldChg chg="add del">
        <pc:chgData name="Anna Nowak" userId="334533cb-cc58-4939-98c2-1101663233e3" providerId="ADAL" clId="{B7317854-D5D4-4707-8141-0CD44BCD2FC5}" dt="2023-09-21T06:35:34.656" v="7083" actId="2696"/>
        <pc:sldMkLst>
          <pc:docMk/>
          <pc:sldMk cId="2735938837" sldId="376"/>
        </pc:sldMkLst>
      </pc:sldChg>
      <pc:sldChg chg="modSp add">
        <pc:chgData name="Anna Nowak" userId="334533cb-cc58-4939-98c2-1101663233e3" providerId="ADAL" clId="{B7317854-D5D4-4707-8141-0CD44BCD2FC5}" dt="2023-09-21T08:05:47.792" v="9278" actId="20577"/>
        <pc:sldMkLst>
          <pc:docMk/>
          <pc:sldMk cId="849945754" sldId="377"/>
        </pc:sldMkLst>
        <pc:spChg chg="mod">
          <ac:chgData name="Anna Nowak" userId="334533cb-cc58-4939-98c2-1101663233e3" providerId="ADAL" clId="{B7317854-D5D4-4707-8141-0CD44BCD2FC5}" dt="2023-09-21T06:36:18.288" v="7154" actId="20577"/>
          <ac:spMkLst>
            <pc:docMk/>
            <pc:sldMk cId="849945754" sldId="377"/>
            <ac:spMk id="2" creationId="{CAD4FDD3-BCFC-4A6F-94A4-2FEF35D73137}"/>
          </ac:spMkLst>
        </pc:spChg>
        <pc:spChg chg="mod">
          <ac:chgData name="Anna Nowak" userId="334533cb-cc58-4939-98c2-1101663233e3" providerId="ADAL" clId="{B7317854-D5D4-4707-8141-0CD44BCD2FC5}" dt="2023-09-21T08:05:47.792" v="9278" actId="20577"/>
          <ac:spMkLst>
            <pc:docMk/>
            <pc:sldMk cId="849945754" sldId="377"/>
            <ac:spMk id="3" creationId="{0104F97C-C74E-49D3-B8F6-041C15A5FEC4}"/>
          </ac:spMkLst>
        </pc:spChg>
      </pc:sldChg>
      <pc:sldChg chg="modSp add ord">
        <pc:chgData name="Anna Nowak" userId="334533cb-cc58-4939-98c2-1101663233e3" providerId="ADAL" clId="{B7317854-D5D4-4707-8141-0CD44BCD2FC5}" dt="2023-09-21T06:17:17.749" v="6545" actId="20577"/>
        <pc:sldMkLst>
          <pc:docMk/>
          <pc:sldMk cId="1484481174" sldId="378"/>
        </pc:sldMkLst>
        <pc:spChg chg="mod">
          <ac:chgData name="Anna Nowak" userId="334533cb-cc58-4939-98c2-1101663233e3" providerId="ADAL" clId="{B7317854-D5D4-4707-8141-0CD44BCD2FC5}" dt="2023-09-21T06:17:17.749" v="6545" actId="20577"/>
          <ac:spMkLst>
            <pc:docMk/>
            <pc:sldMk cId="1484481174" sldId="378"/>
            <ac:spMk id="2" creationId="{C00B084A-A53B-4EF7-AA69-C234079E1C75}"/>
          </ac:spMkLst>
        </pc:spChg>
        <pc:spChg chg="mod">
          <ac:chgData name="Anna Nowak" userId="334533cb-cc58-4939-98c2-1101663233e3" providerId="ADAL" clId="{B7317854-D5D4-4707-8141-0CD44BCD2FC5}" dt="2023-09-21T05:53:43.687" v="6373" actId="255"/>
          <ac:spMkLst>
            <pc:docMk/>
            <pc:sldMk cId="1484481174" sldId="378"/>
            <ac:spMk id="3" creationId="{4142A88C-EBA7-457A-8FA3-2783A0B5C489}"/>
          </ac:spMkLst>
        </pc:spChg>
      </pc:sldChg>
      <pc:sldChg chg="modSp add del ord">
        <pc:chgData name="Anna Nowak" userId="334533cb-cc58-4939-98c2-1101663233e3" providerId="ADAL" clId="{B7317854-D5D4-4707-8141-0CD44BCD2FC5}" dt="2023-09-21T07:12:32.212" v="7594" actId="2696"/>
        <pc:sldMkLst>
          <pc:docMk/>
          <pc:sldMk cId="3177270145" sldId="379"/>
        </pc:sldMkLst>
        <pc:spChg chg="mod">
          <ac:chgData name="Anna Nowak" userId="334533cb-cc58-4939-98c2-1101663233e3" providerId="ADAL" clId="{B7317854-D5D4-4707-8141-0CD44BCD2FC5}" dt="2023-09-12T15:16:27.202" v="807" actId="20577"/>
          <ac:spMkLst>
            <pc:docMk/>
            <pc:sldMk cId="3177270145" sldId="379"/>
            <ac:spMk id="2" creationId="{DD299426-5FA3-43EF-A13D-8E6EB12BA968}"/>
          </ac:spMkLst>
        </pc:spChg>
        <pc:spChg chg="mod">
          <ac:chgData name="Anna Nowak" userId="334533cb-cc58-4939-98c2-1101663233e3" providerId="ADAL" clId="{B7317854-D5D4-4707-8141-0CD44BCD2FC5}" dt="2023-09-12T15:16:31.885" v="808" actId="6549"/>
          <ac:spMkLst>
            <pc:docMk/>
            <pc:sldMk cId="3177270145" sldId="379"/>
            <ac:spMk id="3" creationId="{8ECF0E83-9F74-448E-B7D1-F7DD55A3819F}"/>
          </ac:spMkLst>
        </pc:spChg>
      </pc:sldChg>
      <pc:sldChg chg="modSp add del">
        <pc:chgData name="Anna Nowak" userId="334533cb-cc58-4939-98c2-1101663233e3" providerId="ADAL" clId="{B7317854-D5D4-4707-8141-0CD44BCD2FC5}" dt="2023-09-21T04:54:28.335" v="5986" actId="2696"/>
        <pc:sldMkLst>
          <pc:docMk/>
          <pc:sldMk cId="1602632266" sldId="380"/>
        </pc:sldMkLst>
        <pc:spChg chg="mod">
          <ac:chgData name="Anna Nowak" userId="334533cb-cc58-4939-98c2-1101663233e3" providerId="ADAL" clId="{B7317854-D5D4-4707-8141-0CD44BCD2FC5}" dt="2023-09-12T15:16:44.368" v="823" actId="20577"/>
          <ac:spMkLst>
            <pc:docMk/>
            <pc:sldMk cId="1602632266" sldId="380"/>
            <ac:spMk id="2" creationId="{DD299426-5FA3-43EF-A13D-8E6EB12BA968}"/>
          </ac:spMkLst>
        </pc:spChg>
        <pc:spChg chg="mod">
          <ac:chgData name="Anna Nowak" userId="334533cb-cc58-4939-98c2-1101663233e3" providerId="ADAL" clId="{B7317854-D5D4-4707-8141-0CD44BCD2FC5}" dt="2023-09-12T15:16:48.292" v="824" actId="6549"/>
          <ac:spMkLst>
            <pc:docMk/>
            <pc:sldMk cId="1602632266" sldId="380"/>
            <ac:spMk id="3" creationId="{8ECF0E83-9F74-448E-B7D1-F7DD55A3819F}"/>
          </ac:spMkLst>
        </pc:spChg>
      </pc:sldChg>
      <pc:sldChg chg="modSp add">
        <pc:chgData name="Anna Nowak" userId="334533cb-cc58-4939-98c2-1101663233e3" providerId="ADAL" clId="{B7317854-D5D4-4707-8141-0CD44BCD2FC5}" dt="2023-09-21T07:09:39.184" v="7577" actId="6549"/>
        <pc:sldMkLst>
          <pc:docMk/>
          <pc:sldMk cId="4199249806" sldId="380"/>
        </pc:sldMkLst>
        <pc:spChg chg="mod">
          <ac:chgData name="Anna Nowak" userId="334533cb-cc58-4939-98c2-1101663233e3" providerId="ADAL" clId="{B7317854-D5D4-4707-8141-0CD44BCD2FC5}" dt="2023-09-21T07:09:39.184" v="7577" actId="6549"/>
          <ac:spMkLst>
            <pc:docMk/>
            <pc:sldMk cId="4199249806" sldId="380"/>
            <ac:spMk id="3" creationId="{8ECF0E83-9F74-448E-B7D1-F7DD55A3819F}"/>
          </ac:spMkLst>
        </pc:spChg>
      </pc:sldChg>
      <pc:sldChg chg="modSp add del">
        <pc:chgData name="Anna Nowak" userId="334533cb-cc58-4939-98c2-1101663233e3" providerId="ADAL" clId="{B7317854-D5D4-4707-8141-0CD44BCD2FC5}" dt="2023-09-21T06:27:45.838" v="6906" actId="2696"/>
        <pc:sldMkLst>
          <pc:docMk/>
          <pc:sldMk cId="1647127131" sldId="381"/>
        </pc:sldMkLst>
        <pc:spChg chg="mod">
          <ac:chgData name="Anna Nowak" userId="334533cb-cc58-4939-98c2-1101663233e3" providerId="ADAL" clId="{B7317854-D5D4-4707-8141-0CD44BCD2FC5}" dt="2023-09-12T15:58:28.754" v="1604" actId="20577"/>
          <ac:spMkLst>
            <pc:docMk/>
            <pc:sldMk cId="1647127131" sldId="381"/>
            <ac:spMk id="2" creationId="{F5BCD46D-80F8-469C-8417-BB0350CB9D33}"/>
          </ac:spMkLst>
        </pc:spChg>
      </pc:sldChg>
      <pc:sldChg chg="modSp add del">
        <pc:chgData name="Anna Nowak" userId="334533cb-cc58-4939-98c2-1101663233e3" providerId="ADAL" clId="{B7317854-D5D4-4707-8141-0CD44BCD2FC5}" dt="2023-09-21T04:54:28.335" v="5987" actId="2696"/>
        <pc:sldMkLst>
          <pc:docMk/>
          <pc:sldMk cId="222079106" sldId="382"/>
        </pc:sldMkLst>
        <pc:spChg chg="mod">
          <ac:chgData name="Anna Nowak" userId="334533cb-cc58-4939-98c2-1101663233e3" providerId="ADAL" clId="{B7317854-D5D4-4707-8141-0CD44BCD2FC5}" dt="2023-09-12T15:58:53.401" v="1621" actId="20577"/>
          <ac:spMkLst>
            <pc:docMk/>
            <pc:sldMk cId="222079106" sldId="382"/>
            <ac:spMk id="2" creationId="{DD299426-5FA3-43EF-A13D-8E6EB12BA968}"/>
          </ac:spMkLst>
        </pc:spChg>
        <pc:spChg chg="mod">
          <ac:chgData name="Anna Nowak" userId="334533cb-cc58-4939-98c2-1101663233e3" providerId="ADAL" clId="{B7317854-D5D4-4707-8141-0CD44BCD2FC5}" dt="2023-09-12T15:58:55.825" v="1623" actId="5793"/>
          <ac:spMkLst>
            <pc:docMk/>
            <pc:sldMk cId="222079106" sldId="382"/>
            <ac:spMk id="3" creationId="{8ECF0E83-9F74-448E-B7D1-F7DD55A3819F}"/>
          </ac:spMkLst>
        </pc:spChg>
      </pc:sldChg>
      <pc:sldChg chg="modSp add">
        <pc:chgData name="Anna Nowak" userId="334533cb-cc58-4939-98c2-1101663233e3" providerId="ADAL" clId="{B7317854-D5D4-4707-8141-0CD44BCD2FC5}" dt="2023-09-21T06:53:54.082" v="7259" actId="20577"/>
        <pc:sldMkLst>
          <pc:docMk/>
          <pc:sldMk cId="2487085172" sldId="382"/>
        </pc:sldMkLst>
        <pc:spChg chg="mod">
          <ac:chgData name="Anna Nowak" userId="334533cb-cc58-4939-98c2-1101663233e3" providerId="ADAL" clId="{B7317854-D5D4-4707-8141-0CD44BCD2FC5}" dt="2023-09-21T05:40:02.593" v="6201" actId="20577"/>
          <ac:spMkLst>
            <pc:docMk/>
            <pc:sldMk cId="2487085172" sldId="382"/>
            <ac:spMk id="2" creationId="{DD299426-5FA3-43EF-A13D-8E6EB12BA968}"/>
          </ac:spMkLst>
        </pc:spChg>
        <pc:spChg chg="mod">
          <ac:chgData name="Anna Nowak" userId="334533cb-cc58-4939-98c2-1101663233e3" providerId="ADAL" clId="{B7317854-D5D4-4707-8141-0CD44BCD2FC5}" dt="2023-09-21T06:53:54.082" v="7259" actId="20577"/>
          <ac:spMkLst>
            <pc:docMk/>
            <pc:sldMk cId="2487085172" sldId="382"/>
            <ac:spMk id="3" creationId="{8ECF0E83-9F74-448E-B7D1-F7DD55A3819F}"/>
          </ac:spMkLst>
        </pc:spChg>
      </pc:sldChg>
      <pc:sldChg chg="addSp modSp add ord">
        <pc:chgData name="Anna Nowak" userId="334533cb-cc58-4939-98c2-1101663233e3" providerId="ADAL" clId="{B7317854-D5D4-4707-8141-0CD44BCD2FC5}" dt="2023-09-20T16:02:00.319" v="3259" actId="6549"/>
        <pc:sldMkLst>
          <pc:docMk/>
          <pc:sldMk cId="3713808009" sldId="383"/>
        </pc:sldMkLst>
        <pc:spChg chg="mod">
          <ac:chgData name="Anna Nowak" userId="334533cb-cc58-4939-98c2-1101663233e3" providerId="ADAL" clId="{B7317854-D5D4-4707-8141-0CD44BCD2FC5}" dt="2023-09-20T16:02:00.319" v="3259" actId="6549"/>
          <ac:spMkLst>
            <pc:docMk/>
            <pc:sldMk cId="3713808009" sldId="383"/>
            <ac:spMk id="2" creationId="{1434F19C-04E6-4BB6-9453-1418834338B4}"/>
          </ac:spMkLst>
        </pc:spChg>
        <pc:spChg chg="mod">
          <ac:chgData name="Anna Nowak" userId="334533cb-cc58-4939-98c2-1101663233e3" providerId="ADAL" clId="{B7317854-D5D4-4707-8141-0CD44BCD2FC5}" dt="2023-09-20T14:46:21.954" v="1751" actId="20577"/>
          <ac:spMkLst>
            <pc:docMk/>
            <pc:sldMk cId="3713808009" sldId="383"/>
            <ac:spMk id="3" creationId="{CDC492E4-66D3-4D4E-B85E-7A31C8B0CB39}"/>
          </ac:spMkLst>
        </pc:spChg>
        <pc:picChg chg="add mod">
          <ac:chgData name="Anna Nowak" userId="334533cb-cc58-4939-98c2-1101663233e3" providerId="ADAL" clId="{B7317854-D5D4-4707-8141-0CD44BCD2FC5}" dt="2023-09-20T14:46:37.047" v="1755" actId="1076"/>
          <ac:picMkLst>
            <pc:docMk/>
            <pc:sldMk cId="3713808009" sldId="383"/>
            <ac:picMk id="4" creationId="{1FBF9181-25C6-4AEF-95CF-5B425636DD99}"/>
          </ac:picMkLst>
        </pc:picChg>
      </pc:sldChg>
      <pc:sldChg chg="modSp add modAnim">
        <pc:chgData name="Anna Nowak" userId="334533cb-cc58-4939-98c2-1101663233e3" providerId="ADAL" clId="{B7317854-D5D4-4707-8141-0CD44BCD2FC5}" dt="2023-09-21T08:06:57.358" v="9288" actId="20577"/>
        <pc:sldMkLst>
          <pc:docMk/>
          <pc:sldMk cId="3197046762" sldId="384"/>
        </pc:sldMkLst>
        <pc:spChg chg="mod">
          <ac:chgData name="Anna Nowak" userId="334533cb-cc58-4939-98c2-1101663233e3" providerId="ADAL" clId="{B7317854-D5D4-4707-8141-0CD44BCD2FC5}" dt="2023-09-20T14:47:09.895" v="1777" actId="20577"/>
          <ac:spMkLst>
            <pc:docMk/>
            <pc:sldMk cId="3197046762" sldId="384"/>
            <ac:spMk id="2" creationId="{4EA68DF8-C48A-46BE-B695-39DC0EDDB58F}"/>
          </ac:spMkLst>
        </pc:spChg>
        <pc:spChg chg="mod">
          <ac:chgData name="Anna Nowak" userId="334533cb-cc58-4939-98c2-1101663233e3" providerId="ADAL" clId="{B7317854-D5D4-4707-8141-0CD44BCD2FC5}" dt="2023-09-21T08:06:57.358" v="9288" actId="20577"/>
          <ac:spMkLst>
            <pc:docMk/>
            <pc:sldMk cId="3197046762" sldId="384"/>
            <ac:spMk id="3" creationId="{83EFCA7A-5D84-4953-8AA9-2F34FD1AF3C6}"/>
          </ac:spMkLst>
        </pc:spChg>
      </pc:sldChg>
      <pc:sldChg chg="modSp add modAnim">
        <pc:chgData name="Anna Nowak" userId="334533cb-cc58-4939-98c2-1101663233e3" providerId="ADAL" clId="{B7317854-D5D4-4707-8141-0CD44BCD2FC5}" dt="2023-09-21T05:48:01.358" v="6302"/>
        <pc:sldMkLst>
          <pc:docMk/>
          <pc:sldMk cId="203274012" sldId="385"/>
        </pc:sldMkLst>
        <pc:spChg chg="mod">
          <ac:chgData name="Anna Nowak" userId="334533cb-cc58-4939-98c2-1101663233e3" providerId="ADAL" clId="{B7317854-D5D4-4707-8141-0CD44BCD2FC5}" dt="2023-09-20T15:07:36.684" v="2285" actId="20577"/>
          <ac:spMkLst>
            <pc:docMk/>
            <pc:sldMk cId="203274012" sldId="385"/>
            <ac:spMk id="2" creationId="{4102450A-13A3-4DD1-AF62-6FE997A7B0FE}"/>
          </ac:spMkLst>
        </pc:spChg>
        <pc:spChg chg="mod">
          <ac:chgData name="Anna Nowak" userId="334533cb-cc58-4939-98c2-1101663233e3" providerId="ADAL" clId="{B7317854-D5D4-4707-8141-0CD44BCD2FC5}" dt="2023-09-20T15:33:28.808" v="2892" actId="5793"/>
          <ac:spMkLst>
            <pc:docMk/>
            <pc:sldMk cId="203274012" sldId="385"/>
            <ac:spMk id="3" creationId="{A61425D9-4B23-4400-AD39-E964C98C6B31}"/>
          </ac:spMkLst>
        </pc:spChg>
      </pc:sldChg>
      <pc:sldChg chg="add del">
        <pc:chgData name="Anna Nowak" userId="334533cb-cc58-4939-98c2-1101663233e3" providerId="ADAL" clId="{B7317854-D5D4-4707-8141-0CD44BCD2FC5}" dt="2023-09-20T15:36:52.940" v="2970" actId="2696"/>
        <pc:sldMkLst>
          <pc:docMk/>
          <pc:sldMk cId="454707620" sldId="386"/>
        </pc:sldMkLst>
      </pc:sldChg>
      <pc:sldChg chg="modSp add del ord">
        <pc:chgData name="Anna Nowak" userId="334533cb-cc58-4939-98c2-1101663233e3" providerId="ADAL" clId="{B7317854-D5D4-4707-8141-0CD44BCD2FC5}" dt="2023-09-21T06:38:02.962" v="7203" actId="2696"/>
        <pc:sldMkLst>
          <pc:docMk/>
          <pc:sldMk cId="403897888" sldId="387"/>
        </pc:sldMkLst>
        <pc:spChg chg="mod">
          <ac:chgData name="Anna Nowak" userId="334533cb-cc58-4939-98c2-1101663233e3" providerId="ADAL" clId="{B7317854-D5D4-4707-8141-0CD44BCD2FC5}" dt="2023-09-20T16:15:00.158" v="4080"/>
          <ac:spMkLst>
            <pc:docMk/>
            <pc:sldMk cId="403897888" sldId="387"/>
            <ac:spMk id="3" creationId="{31A3066D-8E46-4A85-8452-97C08713EECB}"/>
          </ac:spMkLst>
        </pc:spChg>
      </pc:sldChg>
      <pc:sldChg chg="modSp add">
        <pc:chgData name="Anna Nowak" userId="334533cb-cc58-4939-98c2-1101663233e3" providerId="ADAL" clId="{B7317854-D5D4-4707-8141-0CD44BCD2FC5}" dt="2023-09-20T16:46:47.452" v="4770" actId="20577"/>
        <pc:sldMkLst>
          <pc:docMk/>
          <pc:sldMk cId="261448122" sldId="388"/>
        </pc:sldMkLst>
        <pc:spChg chg="mod">
          <ac:chgData name="Anna Nowak" userId="334533cb-cc58-4939-98c2-1101663233e3" providerId="ADAL" clId="{B7317854-D5D4-4707-8141-0CD44BCD2FC5}" dt="2023-09-20T16:45:41.603" v="4668" actId="20577"/>
          <ac:spMkLst>
            <pc:docMk/>
            <pc:sldMk cId="261448122" sldId="388"/>
            <ac:spMk id="2" creationId="{4A129181-F5B8-4FB6-8391-5F3EF5929914}"/>
          </ac:spMkLst>
        </pc:spChg>
        <pc:spChg chg="mod">
          <ac:chgData name="Anna Nowak" userId="334533cb-cc58-4939-98c2-1101663233e3" providerId="ADAL" clId="{B7317854-D5D4-4707-8141-0CD44BCD2FC5}" dt="2023-09-20T16:46:47.452" v="4770" actId="20577"/>
          <ac:spMkLst>
            <pc:docMk/>
            <pc:sldMk cId="261448122" sldId="388"/>
            <ac:spMk id="3" creationId="{C90935ED-CDFE-4CE4-9949-E57A29DC648F}"/>
          </ac:spMkLst>
        </pc:spChg>
      </pc:sldChg>
      <pc:sldChg chg="modSp add">
        <pc:chgData name="Anna Nowak" userId="334533cb-cc58-4939-98c2-1101663233e3" providerId="ADAL" clId="{B7317854-D5D4-4707-8141-0CD44BCD2FC5}" dt="2023-09-21T04:48:55.079" v="5781" actId="20577"/>
        <pc:sldMkLst>
          <pc:docMk/>
          <pc:sldMk cId="3528817248" sldId="389"/>
        </pc:sldMkLst>
        <pc:spChg chg="mod">
          <ac:chgData name="Anna Nowak" userId="334533cb-cc58-4939-98c2-1101663233e3" providerId="ADAL" clId="{B7317854-D5D4-4707-8141-0CD44BCD2FC5}" dt="2023-09-20T16:26:09.947" v="4291" actId="20577"/>
          <ac:spMkLst>
            <pc:docMk/>
            <pc:sldMk cId="3528817248" sldId="389"/>
            <ac:spMk id="2" creationId="{CAD4FDD3-BCFC-4A6F-94A4-2FEF35D73137}"/>
          </ac:spMkLst>
        </pc:spChg>
        <pc:spChg chg="mod">
          <ac:chgData name="Anna Nowak" userId="334533cb-cc58-4939-98c2-1101663233e3" providerId="ADAL" clId="{B7317854-D5D4-4707-8141-0CD44BCD2FC5}" dt="2023-09-21T04:48:55.079" v="5781" actId="20577"/>
          <ac:spMkLst>
            <pc:docMk/>
            <pc:sldMk cId="3528817248" sldId="389"/>
            <ac:spMk id="3" creationId="{0104F97C-C74E-49D3-B8F6-041C15A5FEC4}"/>
          </ac:spMkLst>
        </pc:spChg>
      </pc:sldChg>
      <pc:sldChg chg="modSp add">
        <pc:chgData name="Anna Nowak" userId="334533cb-cc58-4939-98c2-1101663233e3" providerId="ADAL" clId="{B7317854-D5D4-4707-8141-0CD44BCD2FC5}" dt="2023-09-21T07:34:00.345" v="8437" actId="27636"/>
        <pc:sldMkLst>
          <pc:docMk/>
          <pc:sldMk cId="2054375685" sldId="390"/>
        </pc:sldMkLst>
        <pc:spChg chg="mod">
          <ac:chgData name="Anna Nowak" userId="334533cb-cc58-4939-98c2-1101663233e3" providerId="ADAL" clId="{B7317854-D5D4-4707-8141-0CD44BCD2FC5}" dt="2023-09-20T16:48:51.269" v="4775" actId="6549"/>
          <ac:spMkLst>
            <pc:docMk/>
            <pc:sldMk cId="2054375685" sldId="390"/>
            <ac:spMk id="2" creationId="{0A641776-9B88-4A37-B50A-4809FECCD6B0}"/>
          </ac:spMkLst>
        </pc:spChg>
        <pc:spChg chg="mod">
          <ac:chgData name="Anna Nowak" userId="334533cb-cc58-4939-98c2-1101663233e3" providerId="ADAL" clId="{B7317854-D5D4-4707-8141-0CD44BCD2FC5}" dt="2023-09-21T07:34:00.345" v="8437" actId="27636"/>
          <ac:spMkLst>
            <pc:docMk/>
            <pc:sldMk cId="2054375685" sldId="390"/>
            <ac:spMk id="3" creationId="{DC69E338-6AE2-4239-AEEE-7740C55326DB}"/>
          </ac:spMkLst>
        </pc:spChg>
      </pc:sldChg>
      <pc:sldChg chg="modSp add ord modAnim">
        <pc:chgData name="Anna Nowak" userId="334533cb-cc58-4939-98c2-1101663233e3" providerId="ADAL" clId="{B7317854-D5D4-4707-8141-0CD44BCD2FC5}" dt="2023-09-21T08:56:37.785" v="9330" actId="20577"/>
        <pc:sldMkLst>
          <pc:docMk/>
          <pc:sldMk cId="2325774146" sldId="391"/>
        </pc:sldMkLst>
        <pc:spChg chg="mod">
          <ac:chgData name="Anna Nowak" userId="334533cb-cc58-4939-98c2-1101663233e3" providerId="ADAL" clId="{B7317854-D5D4-4707-8141-0CD44BCD2FC5}" dt="2023-09-20T18:51:21.098" v="5347" actId="20577"/>
          <ac:spMkLst>
            <pc:docMk/>
            <pc:sldMk cId="2325774146" sldId="391"/>
            <ac:spMk id="2" creationId="{CAD4FDD3-BCFC-4A6F-94A4-2FEF35D73137}"/>
          </ac:spMkLst>
        </pc:spChg>
        <pc:spChg chg="mod">
          <ac:chgData name="Anna Nowak" userId="334533cb-cc58-4939-98c2-1101663233e3" providerId="ADAL" clId="{B7317854-D5D4-4707-8141-0CD44BCD2FC5}" dt="2023-09-21T08:56:37.785" v="9330" actId="20577"/>
          <ac:spMkLst>
            <pc:docMk/>
            <pc:sldMk cId="2325774146" sldId="391"/>
            <ac:spMk id="3" creationId="{0104F97C-C74E-49D3-B8F6-041C15A5FEC4}"/>
          </ac:spMkLst>
        </pc:spChg>
      </pc:sldChg>
      <pc:sldChg chg="add del">
        <pc:chgData name="Anna Nowak" userId="334533cb-cc58-4939-98c2-1101663233e3" providerId="ADAL" clId="{B7317854-D5D4-4707-8141-0CD44BCD2FC5}" dt="2023-09-21T04:52:00.772" v="5878" actId="2696"/>
        <pc:sldMkLst>
          <pc:docMk/>
          <pc:sldMk cId="768506731" sldId="392"/>
        </pc:sldMkLst>
      </pc:sldChg>
      <pc:sldChg chg="add del">
        <pc:chgData name="Anna Nowak" userId="334533cb-cc58-4939-98c2-1101663233e3" providerId="ADAL" clId="{B7317854-D5D4-4707-8141-0CD44BCD2FC5}" dt="2023-09-21T06:36:57.524" v="7176" actId="2696"/>
        <pc:sldMkLst>
          <pc:docMk/>
          <pc:sldMk cId="1942790873" sldId="392"/>
        </pc:sldMkLst>
      </pc:sldChg>
      <pc:sldChg chg="add del">
        <pc:chgData name="Anna Nowak" userId="334533cb-cc58-4939-98c2-1101663233e3" providerId="ADAL" clId="{B7317854-D5D4-4707-8141-0CD44BCD2FC5}" dt="2023-09-21T04:52:00.772" v="5879" actId="2696"/>
        <pc:sldMkLst>
          <pc:docMk/>
          <pc:sldMk cId="462656381" sldId="393"/>
        </pc:sldMkLst>
      </pc:sldChg>
      <pc:sldChg chg="add del">
        <pc:chgData name="Anna Nowak" userId="334533cb-cc58-4939-98c2-1101663233e3" providerId="ADAL" clId="{B7317854-D5D4-4707-8141-0CD44BCD2FC5}" dt="2023-09-21T06:35:31.516" v="7082" actId="2696"/>
        <pc:sldMkLst>
          <pc:docMk/>
          <pc:sldMk cId="1938389993" sldId="393"/>
        </pc:sldMkLst>
      </pc:sldChg>
      <pc:sldChg chg="modSp add ord">
        <pc:chgData name="Anna Nowak" userId="334533cb-cc58-4939-98c2-1101663233e3" providerId="ADAL" clId="{B7317854-D5D4-4707-8141-0CD44BCD2FC5}" dt="2023-09-21T04:58:10.671" v="5992"/>
        <pc:sldMkLst>
          <pc:docMk/>
          <pc:sldMk cId="3761561322" sldId="394"/>
        </pc:sldMkLst>
        <pc:spChg chg="mod">
          <ac:chgData name="Anna Nowak" userId="334533cb-cc58-4939-98c2-1101663233e3" providerId="ADAL" clId="{B7317854-D5D4-4707-8141-0CD44BCD2FC5}" dt="2023-09-20T18:58:59.504" v="5780" actId="5793"/>
          <ac:spMkLst>
            <pc:docMk/>
            <pc:sldMk cId="3761561322" sldId="394"/>
            <ac:spMk id="3" creationId="{0104F97C-C74E-49D3-B8F6-041C15A5FEC4}"/>
          </ac:spMkLst>
        </pc:spChg>
      </pc:sldChg>
      <pc:sldChg chg="add del">
        <pc:chgData name="Anna Nowak" userId="334533cb-cc58-4939-98c2-1101663233e3" providerId="ADAL" clId="{B7317854-D5D4-4707-8141-0CD44BCD2FC5}" dt="2023-09-21T05:55:08.178" v="6374" actId="2696"/>
        <pc:sldMkLst>
          <pc:docMk/>
          <pc:sldMk cId="351027665" sldId="395"/>
        </pc:sldMkLst>
      </pc:sldChg>
      <pc:sldChg chg="add ord">
        <pc:chgData name="Anna Nowak" userId="334533cb-cc58-4939-98c2-1101663233e3" providerId="ADAL" clId="{B7317854-D5D4-4707-8141-0CD44BCD2FC5}" dt="2023-09-21T06:14:10.575" v="6495"/>
        <pc:sldMkLst>
          <pc:docMk/>
          <pc:sldMk cId="2502451190" sldId="395"/>
        </pc:sldMkLst>
      </pc:sldChg>
      <pc:sldChg chg="addSp delSp modSp add del">
        <pc:chgData name="Anna Nowak" userId="334533cb-cc58-4939-98c2-1101663233e3" providerId="ADAL" clId="{B7317854-D5D4-4707-8141-0CD44BCD2FC5}" dt="2023-09-21T05:28:13.376" v="6157" actId="2696"/>
        <pc:sldMkLst>
          <pc:docMk/>
          <pc:sldMk cId="2510122797" sldId="395"/>
        </pc:sldMkLst>
        <pc:spChg chg="mod">
          <ac:chgData name="Anna Nowak" userId="334533cb-cc58-4939-98c2-1101663233e3" providerId="ADAL" clId="{B7317854-D5D4-4707-8141-0CD44BCD2FC5}" dt="2023-09-21T05:27:22.930" v="6156" actId="20577"/>
          <ac:spMkLst>
            <pc:docMk/>
            <pc:sldMk cId="2510122797" sldId="395"/>
            <ac:spMk id="2" creationId="{0C8DAD27-31E8-4AD2-8E38-D2B5ADC92DD1}"/>
          </ac:spMkLst>
        </pc:spChg>
        <pc:spChg chg="del">
          <ac:chgData name="Anna Nowak" userId="334533cb-cc58-4939-98c2-1101663233e3" providerId="ADAL" clId="{B7317854-D5D4-4707-8141-0CD44BCD2FC5}" dt="2023-09-21T05:27:03.309" v="6124"/>
          <ac:spMkLst>
            <pc:docMk/>
            <pc:sldMk cId="2510122797" sldId="395"/>
            <ac:spMk id="3" creationId="{F81EDF9D-0340-415F-B7AE-AAEEC3C2E789}"/>
          </ac:spMkLst>
        </pc:spChg>
        <pc:picChg chg="add mod">
          <ac:chgData name="Anna Nowak" userId="334533cb-cc58-4939-98c2-1101663233e3" providerId="ADAL" clId="{B7317854-D5D4-4707-8141-0CD44BCD2FC5}" dt="2023-09-21T05:27:03.309" v="6124"/>
          <ac:picMkLst>
            <pc:docMk/>
            <pc:sldMk cId="2510122797" sldId="395"/>
            <ac:picMk id="4" creationId="{44232AE3-D263-4563-91D8-EE6EE86F77F7}"/>
          </ac:picMkLst>
        </pc:picChg>
      </pc:sldChg>
      <pc:sldChg chg="addSp delSp modSp add ord">
        <pc:chgData name="Anna Nowak" userId="334533cb-cc58-4939-98c2-1101663233e3" providerId="ADAL" clId="{B7317854-D5D4-4707-8141-0CD44BCD2FC5}" dt="2023-09-21T06:14:13.236" v="6496"/>
        <pc:sldMkLst>
          <pc:docMk/>
          <pc:sldMk cId="3248395588" sldId="396"/>
        </pc:sldMkLst>
        <pc:spChg chg="mod">
          <ac:chgData name="Anna Nowak" userId="334533cb-cc58-4939-98c2-1101663233e3" providerId="ADAL" clId="{B7317854-D5D4-4707-8141-0CD44BCD2FC5}" dt="2023-09-21T05:56:35.036" v="6407" actId="20577"/>
          <ac:spMkLst>
            <pc:docMk/>
            <pc:sldMk cId="3248395588" sldId="396"/>
            <ac:spMk id="2" creationId="{1D36505E-7F9D-4940-884B-DD57A970B6CF}"/>
          </ac:spMkLst>
        </pc:spChg>
        <pc:spChg chg="del">
          <ac:chgData name="Anna Nowak" userId="334533cb-cc58-4939-98c2-1101663233e3" providerId="ADAL" clId="{B7317854-D5D4-4707-8141-0CD44BCD2FC5}" dt="2023-09-21T06:05:37.034" v="6408"/>
          <ac:spMkLst>
            <pc:docMk/>
            <pc:sldMk cId="3248395588" sldId="396"/>
            <ac:spMk id="3" creationId="{357EA30C-8EDF-4D1C-BC47-67BFFF7DCB81}"/>
          </ac:spMkLst>
        </pc:spChg>
        <pc:picChg chg="add mod">
          <ac:chgData name="Anna Nowak" userId="334533cb-cc58-4939-98c2-1101663233e3" providerId="ADAL" clId="{B7317854-D5D4-4707-8141-0CD44BCD2FC5}" dt="2023-09-21T06:05:40.359" v="6409" actId="1076"/>
          <ac:picMkLst>
            <pc:docMk/>
            <pc:sldMk cId="3248395588" sldId="396"/>
            <ac:picMk id="4" creationId="{01CD5928-B4B9-4BD1-B92A-2B271D46FE79}"/>
          </ac:picMkLst>
        </pc:picChg>
      </pc:sldChg>
      <pc:sldChg chg="modSp add">
        <pc:chgData name="Anna Nowak" userId="334533cb-cc58-4939-98c2-1101663233e3" providerId="ADAL" clId="{B7317854-D5D4-4707-8141-0CD44BCD2FC5}" dt="2023-09-21T07:04:17.817" v="7395" actId="20577"/>
        <pc:sldMkLst>
          <pc:docMk/>
          <pc:sldMk cId="4139404528" sldId="397"/>
        </pc:sldMkLst>
        <pc:spChg chg="mod">
          <ac:chgData name="Anna Nowak" userId="334533cb-cc58-4939-98c2-1101663233e3" providerId="ADAL" clId="{B7317854-D5D4-4707-8141-0CD44BCD2FC5}" dt="2023-09-21T07:04:17.817" v="7395" actId="20577"/>
          <ac:spMkLst>
            <pc:docMk/>
            <pc:sldMk cId="4139404528" sldId="397"/>
            <ac:spMk id="2" creationId="{BDF158A3-792C-437E-A490-896C5465122C}"/>
          </ac:spMkLst>
        </pc:spChg>
        <pc:spChg chg="mod">
          <ac:chgData name="Anna Nowak" userId="334533cb-cc58-4939-98c2-1101663233e3" providerId="ADAL" clId="{B7317854-D5D4-4707-8141-0CD44BCD2FC5}" dt="2023-09-21T07:03:05.101" v="7290" actId="113"/>
          <ac:spMkLst>
            <pc:docMk/>
            <pc:sldMk cId="4139404528" sldId="397"/>
            <ac:spMk id="3" creationId="{A988BCBE-4FA8-4468-9D9A-269FF6A43A02}"/>
          </ac:spMkLst>
        </pc:spChg>
      </pc:sldChg>
      <pc:sldChg chg="modSp add modAnim">
        <pc:chgData name="Anna Nowak" userId="334533cb-cc58-4939-98c2-1101663233e3" providerId="ADAL" clId="{B7317854-D5D4-4707-8141-0CD44BCD2FC5}" dt="2023-09-21T08:09:54.696" v="9291"/>
        <pc:sldMkLst>
          <pc:docMk/>
          <pc:sldMk cId="1640609209" sldId="398"/>
        </pc:sldMkLst>
        <pc:spChg chg="mod">
          <ac:chgData name="Anna Nowak" userId="334533cb-cc58-4939-98c2-1101663233e3" providerId="ADAL" clId="{B7317854-D5D4-4707-8141-0CD44BCD2FC5}" dt="2023-09-21T07:42:17.707" v="8825" actId="6549"/>
          <ac:spMkLst>
            <pc:docMk/>
            <pc:sldMk cId="1640609209" sldId="398"/>
            <ac:spMk id="3" creationId="{DC69E338-6AE2-4239-AEEE-7740C55326DB}"/>
          </ac:spMkLst>
        </pc:spChg>
      </pc:sldChg>
      <pc:sldChg chg="modSp add modAnim">
        <pc:chgData name="Anna Nowak" userId="334533cb-cc58-4939-98c2-1101663233e3" providerId="ADAL" clId="{B7317854-D5D4-4707-8141-0CD44BCD2FC5}" dt="2023-09-21T07:55:43.098" v="9265" actId="114"/>
        <pc:sldMkLst>
          <pc:docMk/>
          <pc:sldMk cId="787166249" sldId="399"/>
        </pc:sldMkLst>
        <pc:spChg chg="mod">
          <ac:chgData name="Anna Nowak" userId="334533cb-cc58-4939-98c2-1101663233e3" providerId="ADAL" clId="{B7317854-D5D4-4707-8141-0CD44BCD2FC5}" dt="2023-09-21T07:42:49.865" v="8854" actId="20577"/>
          <ac:spMkLst>
            <pc:docMk/>
            <pc:sldMk cId="787166249" sldId="399"/>
            <ac:spMk id="2" creationId="{C5BFD33D-3E6C-4ACB-952C-EE00114C51E3}"/>
          </ac:spMkLst>
        </pc:spChg>
        <pc:spChg chg="mod">
          <ac:chgData name="Anna Nowak" userId="334533cb-cc58-4939-98c2-1101663233e3" providerId="ADAL" clId="{B7317854-D5D4-4707-8141-0CD44BCD2FC5}" dt="2023-09-21T07:55:43.098" v="9265" actId="114"/>
          <ac:spMkLst>
            <pc:docMk/>
            <pc:sldMk cId="787166249" sldId="399"/>
            <ac:spMk id="3" creationId="{9D62F988-636C-44E1-B3A9-7F1ED9BBBF2A}"/>
          </ac:spMkLst>
        </pc:spChg>
      </pc:sldChg>
      <pc:sldChg chg="add del">
        <pc:chgData name="Anna Nowak" userId="334533cb-cc58-4939-98c2-1101663233e3" providerId="ADAL" clId="{B7317854-D5D4-4707-8141-0CD44BCD2FC5}" dt="2023-09-21T07:31:33.905" v="8213" actId="2696"/>
        <pc:sldMkLst>
          <pc:docMk/>
          <pc:sldMk cId="1509091211" sldId="39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279DFF8-3EC1-4A3E-9112-D0F3ABC9D071}" type="datetime1">
              <a:rPr lang="pl-PL" smtClean="0"/>
              <a:t>20.09.2023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FF3FB46-0826-49C2-92A5-E5597A8AF87B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416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2F3F4-5A82-4617-94E1-581C174ACE1F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EDB0CC-1612-4B8B-9D30-92FB0C406532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4BA53E-44F2-4C0D-9D55-2F77BA63C648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CE9C14-EE27-4091-8824-A64ED63F81B5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rtlCol="0" anchor="b">
            <a:normAutofit/>
          </a:bodyPr>
          <a:lstStyle>
            <a:lvl1pPr algn="l">
              <a:defRPr sz="5400" b="1" cap="none" baseline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CAFA62-CA9B-40B3-824F-5F0774DBF7B0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EA7D6C-6226-4688-A662-75898DAA6A5F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CF5907-A211-4DCE-8F43-37FE9C0780FE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2C3D6A-D803-4C05-9D4B-940FABAC68BF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CDD4F0-BAD3-4679-A4DB-0413371A4437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716934-85CE-4850-8C29-EA820B0F7DAB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40A9059F-F5E7-4851-9450-9A7DDFF9617A}" type="datetime1">
              <a:rPr lang="pl-PL" noProof="0" smtClean="0"/>
              <a:t>20.09.2023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AEAE4A8-A6E5-453E-B946-FB774B73F48C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kwalifikacje.gov.pl/images/Publikacje/testy_wiedzy_-_tworzenie_i_stosowanie_do_weryfikacji_efektow_uczenia_sia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17948" y="2210504"/>
            <a:ext cx="8149748" cy="1485569"/>
          </a:xfrm>
        </p:spPr>
        <p:txBody>
          <a:bodyPr rtlCol="0">
            <a:normAutofit/>
          </a:bodyPr>
          <a:lstStyle/>
          <a:p>
            <a:r>
              <a:rPr lang="pl-PL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Cyfrowe testowanie – szansa czy zagrożenie?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89956" y="4221088"/>
            <a:ext cx="5029201" cy="964952"/>
          </a:xfrm>
        </p:spPr>
        <p:txBody>
          <a:bodyPr rtlCol="0"/>
          <a:lstStyle/>
          <a:p>
            <a:pPr rtl="0"/>
            <a:r>
              <a:rPr lang="pl-PL" dirty="0" err="1"/>
              <a:t>Webinar</a:t>
            </a:r>
            <a:r>
              <a:rPr lang="pl-PL" dirty="0"/>
              <a:t> 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37086C1-8C81-481A-BF16-FC205C71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D0766D8-8E66-47DA-9DE7-08C1A833E309}"/>
              </a:ext>
            </a:extLst>
          </p:cNvPr>
          <p:cNvSpPr/>
          <p:nvPr/>
        </p:nvSpPr>
        <p:spPr>
          <a:xfrm>
            <a:off x="464654" y="6487824"/>
            <a:ext cx="10873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800" dirty="0">
                <a:latin typeface="Arial" panose="020B0604020202020204" pitchFamily="34" charset="0"/>
                <a:ea typeface="Times New Roman" panose="02020603050405020304" pitchFamily="18" charset="0"/>
              </a:rPr>
              <a:t>Projekt </a:t>
            </a:r>
            <a:r>
              <a:rPr lang="pl-PL" sz="800" b="1" dirty="0">
                <a:latin typeface="Arial" panose="020B0604020202020204" pitchFamily="34" charset="0"/>
                <a:ea typeface="Times New Roman" panose="02020603050405020304" pitchFamily="18" charset="0"/>
              </a:rPr>
              <a:t>„</a:t>
            </a:r>
            <a:r>
              <a:rPr lang="pl-PL" sz="800" dirty="0">
                <a:latin typeface="Arial" panose="020B0604020202020204" pitchFamily="34" charset="0"/>
                <a:ea typeface="Times New Roman" panose="02020603050405020304" pitchFamily="18" charset="0"/>
              </a:rPr>
              <a:t>Programowanie doskonałości – PK XXI 2.0. Program rozwoju Politechniki Krakowskiej na lata 2018-22”</a:t>
            </a:r>
            <a:r>
              <a:rPr lang="pl-PL" sz="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800" dirty="0">
                <a:latin typeface="Arial" panose="020B0604020202020204" pitchFamily="34" charset="0"/>
                <a:ea typeface="Times New Roman" panose="02020603050405020304" pitchFamily="18" charset="0"/>
              </a:rPr>
              <a:t>dofinansowany z Europejskiego Funduszu Społecznego </a:t>
            </a:r>
            <a:endParaRPr lang="pl-PL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l-PL" sz="800" dirty="0">
                <a:latin typeface="Arial" panose="020B0604020202020204" pitchFamily="34" charset="0"/>
                <a:ea typeface="Times New Roman" panose="02020603050405020304" pitchFamily="18" charset="0"/>
              </a:rPr>
              <a:t>Umowa nr POWR.03.05.00-00-z224/17</a:t>
            </a:r>
            <a:endParaRPr lang="pl-PL" sz="8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25822AF-738B-4FB0-B01C-CC6163CD1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099" y="5815698"/>
            <a:ext cx="5230316" cy="67212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92B23FB-6148-4DAF-B5D8-F268114DF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72" y="188640"/>
            <a:ext cx="319081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4FDD3-BCFC-4A6F-94A4-2FEF35D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JAK TESTOWAĆ  nowocześnie (zdalnie)? - narzędzia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4F97C-C74E-49D3-B8F6-041C15A5F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MS TEAMS</a:t>
            </a:r>
          </a:p>
          <a:p>
            <a:r>
              <a:rPr lang="pl-PL" sz="3200" dirty="0"/>
              <a:t>GOOGLE FORMS</a:t>
            </a:r>
          </a:p>
          <a:p>
            <a:r>
              <a:rPr lang="pl-PL" sz="3200" dirty="0"/>
              <a:t>MODUŁ TEST w MOODLU</a:t>
            </a:r>
          </a:p>
          <a:p>
            <a:r>
              <a:rPr lang="pl-PL" sz="3200" dirty="0"/>
              <a:t>SOCRATIVE https://www.socrative.com/</a:t>
            </a:r>
          </a:p>
          <a:p>
            <a:r>
              <a:rPr lang="pl-PL" sz="3200" dirty="0"/>
              <a:t>TESTPORTAL https://www.testportal.pl/</a:t>
            </a:r>
          </a:p>
          <a:p>
            <a:r>
              <a:rPr lang="pl-PL" sz="3200" dirty="0"/>
              <a:t>INTERANKIETY https://www.interankiety.pl/</a:t>
            </a:r>
          </a:p>
          <a:p>
            <a:pPr marL="45720" indent="0">
              <a:buNone/>
            </a:pP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90B656-0D84-4539-9AB5-D662B6D6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8DAD27-31E8-4AD2-8E38-D2B5ADC9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Przykładowe wyniki  - </a:t>
            </a:r>
            <a:r>
              <a:rPr lang="pl-PL" dirty="0" err="1"/>
              <a:t>testportal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4232AE3-D263-4563-91D8-EE6EE86F7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213" y="1893058"/>
            <a:ext cx="8686800" cy="40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5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36505E-7F9D-4940-884B-DD57A970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Przykładowe wyniki  - </a:t>
            </a:r>
            <a:r>
              <a:rPr lang="pl-PL" dirty="0" err="1"/>
              <a:t>socrative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1CD5928-B4B9-4BD1-B92A-2B271D46F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868" y="1700808"/>
            <a:ext cx="501621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4FDD3-BCFC-4A6F-94A4-2FEF35D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Czy SI może pomóc?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4F97C-C74E-49D3-B8F6-041C15A5F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pl-PL" sz="3200" dirty="0"/>
          </a:p>
          <a:p>
            <a:pPr marL="45720" indent="0">
              <a:buNone/>
            </a:pP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90B656-0D84-4539-9AB5-D662B6D6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84994E0-A5E2-46C6-A4F3-055C5119C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96" y="1700808"/>
            <a:ext cx="3355231" cy="306654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BCB78B6-F2F5-43D0-8612-8EC3E893F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555" y="1700808"/>
            <a:ext cx="572197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2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0B084A-A53B-4EF7-AA69-C234079E1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JAKIE ROZWIĄZANIA WARTO STOSOWAĆ podczas zdalnych testów?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42A88C-EBA7-457A-8FA3-2783A0B5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Losowe pytania</a:t>
            </a:r>
          </a:p>
          <a:p>
            <a:r>
              <a:rPr lang="pl-PL" sz="2400" dirty="0"/>
              <a:t>Dokładne mierzenie czasu (całość i poszczególne zadania)</a:t>
            </a:r>
          </a:p>
          <a:p>
            <a:r>
              <a:rPr lang="pl-PL" sz="2400" dirty="0"/>
              <a:t>Ustawienia liczby podejść do testu</a:t>
            </a:r>
          </a:p>
          <a:p>
            <a:r>
              <a:rPr lang="pl-PL" sz="2400" dirty="0"/>
              <a:t>Ustawienia aktywacji testu (np. dla wszystkich w tym samym czasie)</a:t>
            </a:r>
          </a:p>
          <a:p>
            <a:r>
              <a:rPr lang="pl-PL" sz="2400" dirty="0"/>
              <a:t>Dostęp do danych w czasie rzeczywistym (monitoring)</a:t>
            </a:r>
          </a:p>
          <a:p>
            <a:r>
              <a:rPr lang="pl-PL" sz="2400" dirty="0"/>
              <a:t>Rozwiązania </a:t>
            </a:r>
            <a:r>
              <a:rPr lang="pl-PL" sz="2400" dirty="0" err="1"/>
              <a:t>proktoringowe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844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299426-5FA3-43EF-A13D-8E6EB12B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PROKTORING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CF0E83-9F74-448E-B7D1-F7DD55A38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 err="1"/>
              <a:t>Proktoring</a:t>
            </a:r>
            <a:r>
              <a:rPr lang="pl-PL" b="1" dirty="0"/>
              <a:t> to metoda zapewniania bezpieczeństwa ewaluacji </a:t>
            </a:r>
            <a:br>
              <a:rPr lang="pl-PL" b="1" dirty="0"/>
            </a:br>
            <a:r>
              <a:rPr lang="pl-PL" b="1" dirty="0"/>
              <a:t>i wiarygodności wyników</a:t>
            </a:r>
            <a:r>
              <a:rPr lang="pl-PL" dirty="0"/>
              <a:t>. Używa specjalnie wyszkolonych osób, zwanych </a:t>
            </a:r>
            <a:r>
              <a:rPr lang="pl-PL" dirty="0" err="1"/>
              <a:t>proktorami</a:t>
            </a:r>
            <a:r>
              <a:rPr lang="pl-PL" dirty="0"/>
              <a:t> lub sztucznej inteligencji (SI) do automatycznego wykrywania ściągania. Może też korzystać z obu jednocześnie.</a:t>
            </a:r>
          </a:p>
          <a:p>
            <a:pPr marL="45720" indent="0">
              <a:buNone/>
            </a:pPr>
            <a:endParaRPr lang="pl-PL" sz="2400" dirty="0"/>
          </a:p>
          <a:p>
            <a:r>
              <a:rPr lang="pl-PL" dirty="0" err="1"/>
              <a:t>Proktoring</a:t>
            </a:r>
            <a:r>
              <a:rPr lang="pl-PL" dirty="0"/>
              <a:t> surowy (blokada przeglądarek, obecność 2 kamer)</a:t>
            </a:r>
          </a:p>
          <a:p>
            <a:r>
              <a:rPr lang="pl-PL" dirty="0" err="1"/>
              <a:t>Proktoring</a:t>
            </a:r>
            <a:r>
              <a:rPr lang="pl-PL" dirty="0"/>
              <a:t> nieinwazyjny  (na przykład Technologia Uczciwy Rozwiązujący w </a:t>
            </a:r>
            <a:r>
              <a:rPr lang="pl-PL" dirty="0" err="1"/>
              <a:t>Testportalu</a:t>
            </a:r>
            <a:r>
              <a:rPr lang="pl-PL" dirty="0"/>
              <a:t>) 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B85EF8-0A99-4877-A9DA-3DF415538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4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4FDD3-BCFC-4A6F-94A4-2FEF35D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Czy SI może pomóc?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4F97C-C74E-49D3-B8F6-041C15A5F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Czy na </a:t>
            </a:r>
            <a:r>
              <a:rPr lang="pl-PL" dirty="0" err="1"/>
              <a:t>Testportalu</a:t>
            </a:r>
            <a:r>
              <a:rPr lang="pl-PL" dirty="0"/>
              <a:t> można ściągać?</a:t>
            </a:r>
          </a:p>
          <a:p>
            <a:r>
              <a:rPr lang="pl-PL" i="1" dirty="0"/>
              <a:t>Sztuczna inteligencja stworzona przez </a:t>
            </a:r>
            <a:r>
              <a:rPr lang="pl-PL" i="1" dirty="0" err="1"/>
              <a:t>Examus</a:t>
            </a:r>
            <a:r>
              <a:rPr lang="pl-PL" i="1" dirty="0"/>
              <a:t> rozpoznaje emocje oraz kierunek patrzenia. Wykrywa też współdzielenie ekranu i obecność innego monitora sprawiając, że oszukiwanie i ściąganie podczas egzaminów są niemal niemożliwe.</a:t>
            </a:r>
          </a:p>
          <a:p>
            <a:pPr marL="45720" indent="0">
              <a:buNone/>
            </a:pP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90B656-0D84-4539-9AB5-D662B6D6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3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299426-5FA3-43EF-A13D-8E6EB12B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PROKTORING – techniki z użyciem SI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CF0E83-9F74-448E-B7D1-F7DD55A38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" indent="0">
              <a:buNone/>
            </a:pPr>
            <a:r>
              <a:rPr lang="pl-PL" sz="1600" dirty="0" err="1"/>
              <a:t>Proktoring</a:t>
            </a:r>
            <a:r>
              <a:rPr lang="pl-PL" sz="1600" dirty="0"/>
              <a:t> oparty o </a:t>
            </a:r>
            <a:r>
              <a:rPr lang="pl-PL" sz="1600" b="1" dirty="0"/>
              <a:t>sztuczną inteligencję</a:t>
            </a:r>
            <a:r>
              <a:rPr lang="pl-PL" sz="1600" dirty="0"/>
              <a:t> wykrywa próby ściągania. Można ustawić go, by wysyłał ostrzeżenie lub kończył test rozwiązującemu.</a:t>
            </a:r>
          </a:p>
          <a:p>
            <a:pPr marL="45720" indent="0">
              <a:buNone/>
            </a:pPr>
            <a:r>
              <a:rPr lang="pl-PL" sz="1800" dirty="0"/>
              <a:t>Jakie są opcje/możliwości?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Weryfikacja tożsamości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Wykrywanie obecności zdającego i innych osób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Wykrywanie kierunku patrzenia,  głosu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Wykrywanie smartfonów i innych urządzeń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Wykrywanie współdzielenia ekranu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Blokada przeglądarki oraz skrótów klawiszowych</a:t>
            </a:r>
            <a:br>
              <a:rPr lang="pl-PL" sz="1600" dirty="0"/>
            </a:br>
            <a:endParaRPr lang="pl-PL" sz="16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B85EF8-0A99-4877-A9DA-3DF415538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F158A3-792C-437E-A490-896C54651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PROKTORING – rola </a:t>
            </a:r>
            <a:r>
              <a:rPr lang="pl-PL" dirty="0" err="1"/>
              <a:t>proktora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8BCBE-4FA8-4468-9D9A-269FF6A43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Proktoring</a:t>
            </a:r>
            <a:r>
              <a:rPr lang="pl-PL" dirty="0"/>
              <a:t> oparty o SI może powiadomić o możliwym ściąganiu </a:t>
            </a:r>
            <a:r>
              <a:rPr lang="pl-PL" dirty="0" err="1"/>
              <a:t>proktora</a:t>
            </a:r>
            <a:r>
              <a:rPr lang="pl-PL" dirty="0"/>
              <a:t>, czyli osobę, </a:t>
            </a:r>
            <a:r>
              <a:rPr lang="pl-PL" b="1" dirty="0"/>
              <a:t> </a:t>
            </a:r>
            <a:r>
              <a:rPr lang="pl-PL" dirty="0"/>
              <a:t>która nadzoruje test online, sprawdza zapisy z kamer po zakończeniu egzaminu i reaguje na zgłoszenia ze strony SI. </a:t>
            </a:r>
          </a:p>
          <a:p>
            <a:r>
              <a:rPr lang="pl-PL" dirty="0"/>
              <a:t>Przy tej metodzie zabezpieczania, to człowiek, nie algorytm, podejmuje ostateczną decyzję o tym, czy dane zachowanie było nieuczciwe.</a:t>
            </a:r>
          </a:p>
        </p:txBody>
      </p:sp>
    </p:spTree>
    <p:extLst>
      <p:ext uri="{BB962C8B-B14F-4D97-AF65-F5344CB8AC3E}">
        <p14:creationId xmlns:p14="http://schemas.microsoft.com/office/powerpoint/2010/main" val="413940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299426-5FA3-43EF-A13D-8E6EB12B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PROKTORING - kontrowersje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CF0E83-9F74-448E-B7D1-F7DD55A38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Narusza prywatność rozwiązujących</a:t>
            </a:r>
            <a:br>
              <a:rPr lang="pl-PL" sz="2400" dirty="0"/>
            </a:br>
            <a:r>
              <a:rPr lang="pl-PL" dirty="0"/>
              <a:t>Głównym argumentem przeciwko stosowaniu zdalnego </a:t>
            </a:r>
            <a:r>
              <a:rPr lang="pl-PL" dirty="0" err="1"/>
              <a:t>proktoringu</a:t>
            </a:r>
            <a:r>
              <a:rPr lang="pl-PL" dirty="0"/>
              <a:t> jest to, że może on naruszać prywatność.</a:t>
            </a:r>
          </a:p>
          <a:p>
            <a:r>
              <a:rPr lang="pl-PL" b="1" dirty="0"/>
              <a:t>Powoduje dodatkowy stres </a:t>
            </a:r>
            <a:r>
              <a:rPr lang="pl-PL" dirty="0"/>
              <a:t>Zdający czuje się „na celowniku”(oceniany każdy ruch i zachowanie)</a:t>
            </a:r>
          </a:p>
          <a:p>
            <a:r>
              <a:rPr lang="pl-PL" b="1" dirty="0"/>
              <a:t>Tworzy barierę wejścia dla osób z niepełnosprawnościami</a:t>
            </a:r>
            <a:br>
              <a:rPr lang="pl-PL" sz="2400" dirty="0"/>
            </a:br>
            <a:r>
              <a:rPr lang="pl-PL" dirty="0"/>
              <a:t>Rozwiązujący z zaburzeniami uwagi mogą mieć trudności podczas testu online. Ich zachowanie może być odbierane jako próba ściągania.</a:t>
            </a:r>
          </a:p>
          <a:p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B85EF8-0A99-4877-A9DA-3DF415538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A68DF8-C48A-46BE-B695-39DC0EDDB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TESTOWANIE, czyli co?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EFCA7A-5D84-4953-8AA9-2F34FD1AF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Słownik języka polskiego PWN podaje 2 definicje słowa </a:t>
            </a:r>
            <a:r>
              <a:rPr lang="pl-PL" b="1" dirty="0">
                <a:solidFill>
                  <a:srgbClr val="0070C0"/>
                </a:solidFill>
              </a:rPr>
              <a:t>testować:</a:t>
            </a:r>
          </a:p>
          <a:p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«poddawać kogoś lub coś testowi»</a:t>
            </a:r>
          </a:p>
          <a:p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«przekazywać swój majątek zapisem testamentowym»</a:t>
            </a:r>
          </a:p>
          <a:p>
            <a:pPr marL="45720" indent="0">
              <a:buNone/>
            </a:pPr>
            <a:r>
              <a:rPr lang="pl-PL" b="1" dirty="0">
                <a:solidFill>
                  <a:srgbClr val="0070C0"/>
                </a:solidFill>
              </a:rPr>
              <a:t>Test:</a:t>
            </a:r>
            <a:endParaRPr lang="pl-PL" dirty="0">
              <a:solidFill>
                <a:srgbClr val="0070C0"/>
              </a:solidFill>
            </a:endParaRPr>
          </a:p>
          <a:p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«zestaw punktowanych pytań lub zadań sprawdzających czyjąś wiedzę, inteligencję itp.; też: taki sprawdzian»</a:t>
            </a:r>
          </a:p>
          <a:p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«próba, której poddaje się urządzenie, produkt, preparat itp. w celu sprawdzenia jego składu, właściwości i działania; też: to, co służy do przeprowadzenia takiej próby»</a:t>
            </a:r>
          </a:p>
          <a:p>
            <a:pPr marL="45720" indent="0">
              <a:buNone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4572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Kogo i jakiemu „testowi” poddajemy w uczelni?</a:t>
            </a:r>
          </a:p>
          <a:p>
            <a:pPr marL="45720" indent="0">
              <a:buNone/>
            </a:pPr>
            <a:endParaRPr lang="pl-PL" dirty="0">
              <a:latin typeface="Open Sans"/>
            </a:endParaRPr>
          </a:p>
          <a:p>
            <a:pPr marL="4572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pPr marL="4572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70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21C4E2-8821-4179-A258-AA15CA47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TESTACH inaczej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3066D-8E46-4A85-8452-97C08713E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pl-PL" sz="2400" dirty="0"/>
              <a:t>PROPOZYCJA innego  spojrzenie na TEST:</a:t>
            </a:r>
          </a:p>
          <a:p>
            <a:r>
              <a:rPr lang="pl-PL" sz="2400" dirty="0"/>
              <a:t>jako narzędzie nie do sprawdzania wiedzy, ale do jej zdobywania.</a:t>
            </a:r>
          </a:p>
          <a:p>
            <a:r>
              <a:rPr lang="pl-PL" sz="2400" dirty="0">
                <a:sym typeface="Wingdings" panose="05000000000000000000" pitchFamily="2" charset="2"/>
              </a:rPr>
              <a:t>jako metoda dydaktyczna do uczenia, a nie weryfikowania wiedzy (wykorzystanie feedbacku)</a:t>
            </a: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13FFBFD-8AE3-4CB8-A8EE-E8B064DEC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4FDD3-BCFC-4A6F-94A4-2FEF35D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TEST – czyli co?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4F97C-C74E-49D3-B8F6-041C15A5F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pl-PL" sz="3200" dirty="0"/>
              <a:t>Metoda testu:</a:t>
            </a:r>
          </a:p>
          <a:p>
            <a:pPr marL="45720" indent="0">
              <a:buNone/>
            </a:pPr>
            <a:r>
              <a:rPr lang="pl-PL" sz="2400" b="1" dirty="0"/>
              <a:t>Test</a:t>
            </a:r>
            <a:r>
              <a:rPr lang="pl-PL" sz="2400" dirty="0"/>
              <a:t>  jest metodą weryfikacji efektów uczenia się, w tym wiedzy i/lub umiejętności.</a:t>
            </a:r>
          </a:p>
          <a:p>
            <a:pPr marL="45720" indent="0">
              <a:buNone/>
            </a:pPr>
            <a:endParaRPr lang="pl-PL" sz="2400" dirty="0"/>
          </a:p>
          <a:p>
            <a:pPr marL="45720" indent="0">
              <a:buNone/>
            </a:pPr>
            <a:r>
              <a:rPr lang="pl-PL" sz="2400" dirty="0">
                <a:highlight>
                  <a:srgbClr val="FFFF00"/>
                </a:highlight>
              </a:rPr>
              <a:t>Test jest doskonałą metodą uczenia się i utrwalania wiedzy. </a:t>
            </a:r>
          </a:p>
          <a:p>
            <a:pPr marL="45720" indent="0">
              <a:buNone/>
            </a:pPr>
            <a:r>
              <a:rPr lang="pl-PL" sz="2400" dirty="0"/>
              <a:t>Metoda testu zderzeniowego</a:t>
            </a:r>
            <a:r>
              <a:rPr lang="pl-PL" sz="2400" dirty="0">
                <a:sym typeface="Wingdings" panose="05000000000000000000" pitchFamily="2" charset="2"/>
              </a:rPr>
              <a:t></a:t>
            </a:r>
            <a:endParaRPr lang="pl-PL" sz="2400" dirty="0"/>
          </a:p>
          <a:p>
            <a:pPr marL="45720" indent="0">
              <a:buNone/>
            </a:pPr>
            <a:endParaRPr lang="pl-PL" sz="2400" dirty="0"/>
          </a:p>
          <a:p>
            <a:pPr marL="45720" indent="0">
              <a:buNone/>
            </a:pP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90B656-0D84-4539-9AB5-D662B6D6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6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641776-9B88-4A37-B50A-4809FECC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Uczmy się dzięki testom, czyli o metodzie testu zderzeniowego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69E338-6AE2-4239-AEEE-7740C5532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fontAlgn="base">
              <a:buNone/>
            </a:pPr>
            <a:r>
              <a:rPr lang="pl-PL" dirty="0"/>
              <a:t>Określenie </a:t>
            </a:r>
            <a:r>
              <a:rPr lang="pl-PL" b="1" dirty="0"/>
              <a:t>test zderzeniowy </a:t>
            </a:r>
            <a:r>
              <a:rPr lang="pl-PL" dirty="0"/>
              <a:t>pochodzi z przemysłu samochodowego. Prawdziwy, fabryczny samochód, rozpędzany jest do żądanej prędkości i uderza w przeszkodę. Ma to na celu sprawdzenie, jak zachowa się ten samochód podczas prawdziwego wypadku.</a:t>
            </a:r>
          </a:p>
          <a:p>
            <a:pPr marL="45720" indent="0" fontAlgn="base">
              <a:buNone/>
            </a:pPr>
            <a:endParaRPr lang="pl-PL" dirty="0"/>
          </a:p>
          <a:p>
            <a:pPr marL="45720" indent="0" fontAlgn="base">
              <a:buNone/>
            </a:pPr>
            <a:r>
              <a:rPr lang="pl-PL" dirty="0"/>
              <a:t>Test zderzeniowy w nauczaniu:</a:t>
            </a:r>
          </a:p>
          <a:p>
            <a:pPr marL="45720" indent="0" fontAlgn="base">
              <a:buNone/>
            </a:pPr>
            <a:r>
              <a:rPr lang="pl-PL" dirty="0"/>
              <a:t>Test jako forma zderzenia z wiedzą, najczęściej tą nową. </a:t>
            </a:r>
          </a:p>
          <a:p>
            <a:pPr marL="45720" indent="0" fontAlgn="base">
              <a:buNone/>
            </a:pPr>
            <a:r>
              <a:rPr lang="pl-PL" dirty="0"/>
              <a:t>Gdzie się często pojawia? (kursy e-learningowe, </a:t>
            </a:r>
            <a:r>
              <a:rPr lang="pl-PL" dirty="0" err="1"/>
              <a:t>MOOC’s</a:t>
            </a:r>
            <a:r>
              <a:rPr lang="pl-PL" dirty="0"/>
              <a:t> itp.)</a:t>
            </a:r>
          </a:p>
          <a:p>
            <a:pPr marL="4572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060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641776-9B88-4A37-B50A-4809FECC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Uczmy się dzięki testom, czyli o metodzie testu zderzeniowego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69E338-6AE2-4239-AEEE-7740C5532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pl-PL" b="1" dirty="0"/>
              <a:t>Co wykorzystuje  ta metoda:</a:t>
            </a:r>
          </a:p>
          <a:p>
            <a:r>
              <a:rPr lang="pl-PL" dirty="0"/>
              <a:t>Uczenie na błędach</a:t>
            </a:r>
          </a:p>
          <a:p>
            <a:r>
              <a:rPr lang="pl-PL" dirty="0"/>
              <a:t>Tworzenie śladu pamięciowego</a:t>
            </a:r>
          </a:p>
          <a:p>
            <a:pPr marL="45720" indent="0">
              <a:buNone/>
            </a:pPr>
            <a:endParaRPr lang="pl-PL" b="1" dirty="0"/>
          </a:p>
          <a:p>
            <a:pPr marL="45720" indent="0">
              <a:buNone/>
            </a:pPr>
            <a:r>
              <a:rPr lang="pl-PL" b="1" dirty="0"/>
              <a:t>Korzyści:</a:t>
            </a:r>
          </a:p>
          <a:p>
            <a:r>
              <a:rPr lang="pl-PL" dirty="0"/>
              <a:t>Lepiej zapamiętać materiał</a:t>
            </a:r>
          </a:p>
          <a:p>
            <a:r>
              <a:rPr lang="pl-PL" dirty="0"/>
              <a:t>Sprawdzić postępy</a:t>
            </a:r>
          </a:p>
          <a:p>
            <a:r>
              <a:rPr lang="pl-PL" dirty="0"/>
              <a:t>Utrwalić materiał  (zapamiętać na dłużej)</a:t>
            </a:r>
          </a:p>
          <a:p>
            <a:r>
              <a:rPr lang="pl-PL" dirty="0"/>
              <a:t>Odczarowuje test („test to nie stres”), nie liczy się poprawna odpowiedź, a jej szukanie, dochodzenie do niej </a:t>
            </a:r>
          </a:p>
        </p:txBody>
      </p:sp>
    </p:spTree>
    <p:extLst>
      <p:ext uri="{BB962C8B-B14F-4D97-AF65-F5344CB8AC3E}">
        <p14:creationId xmlns:p14="http://schemas.microsoft.com/office/powerpoint/2010/main" val="205437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BFD33D-3E6C-4ACB-952C-EE00114C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SIŁA INFORMACJI ZWROTNEJ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62F988-636C-44E1-B3A9-7F1ED9BBB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pl-PL" dirty="0"/>
              <a:t>Przykład informacji zwrotnej:</a:t>
            </a:r>
          </a:p>
          <a:p>
            <a:pPr marL="45720" indent="0">
              <a:buNone/>
            </a:pPr>
            <a:r>
              <a:rPr lang="pl-PL" i="1" dirty="0"/>
              <a:t>Brawo! Dobra odpowiedź.</a:t>
            </a:r>
          </a:p>
          <a:p>
            <a:pPr marL="45720" indent="0">
              <a:buNone/>
            </a:pPr>
            <a:r>
              <a:rPr lang="pl-PL" i="1" dirty="0"/>
              <a:t>Niestety zła odpowiedź, spróbuj jeszcze raz!</a:t>
            </a:r>
          </a:p>
          <a:p>
            <a:pPr marL="45720" indent="0">
              <a:buNone/>
            </a:pPr>
            <a:r>
              <a:rPr lang="pl-PL" dirty="0"/>
              <a:t>JAKA JEST JEJ WARTOŚĆ?</a:t>
            </a:r>
          </a:p>
          <a:p>
            <a:pPr marL="45720" indent="0">
              <a:buNone/>
            </a:pPr>
            <a:r>
              <a:rPr lang="pl-PL" dirty="0"/>
              <a:t>Przykład uczącej informacji zwrotnej:</a:t>
            </a:r>
          </a:p>
          <a:p>
            <a:pPr marL="45720" indent="0">
              <a:buNone/>
            </a:pPr>
            <a:r>
              <a:rPr lang="pl-PL" i="1" dirty="0"/>
              <a:t>Brawo! Dobra odpowiedź!. Miasto, w którym toczy się akcja „Lalki” to Warszawa. Bo­le­sław Prus nie­zwy­kle do­kład­nie opi­sał War­sza­wę z XIX wie­ku. To­po­gra­fia mia­sta zo­sta­ła przez pi­sa­rza od­da­na do tego stop­nia, że moż­na do­słow­nie od­być wy­ciecz­kę po miej­scach ak­cji po­wie­ści. Za swo­ich cza­sów Prus do­strze­gał jed­nak pew­ne ne­ga­tyw­ne ten­den­cje w roz­wo­ju tego mia­sta, któ­rych nie omiesz­kał za­uwa­żyć w du­chu ewo­lu­cjo­ni­zmu spo­łecz­ne­go.</a:t>
            </a:r>
          </a:p>
        </p:txBody>
      </p:sp>
    </p:spTree>
    <p:extLst>
      <p:ext uri="{BB962C8B-B14F-4D97-AF65-F5344CB8AC3E}">
        <p14:creationId xmlns:p14="http://schemas.microsoft.com/office/powerpoint/2010/main" val="7871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4FDD3-BCFC-4A6F-94A4-2FEF35D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Jak tworzyć testy z informacją zwrotną?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4F97C-C74E-49D3-B8F6-041C15A5F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pl-PL" sz="3200" dirty="0"/>
              <a:t>Przykład: SOCRATIVE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90B656-0D84-4539-9AB5-D662B6D6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8EA166-1FD8-4913-B83D-546859FB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5532A8-83A7-424D-9AB2-FB96D78D1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r>
              <a:rPr lang="pl-PL" sz="2400" b="1" dirty="0"/>
              <a:t>SZANSA: </a:t>
            </a:r>
            <a:r>
              <a:rPr lang="pl-PL" sz="2400" dirty="0"/>
              <a:t>oszczędność czasu, zautomatyzowane ocenianie, tabele wyników archiwizacja, itp. </a:t>
            </a:r>
          </a:p>
          <a:p>
            <a:pPr marL="45720" indent="0">
              <a:buNone/>
            </a:pPr>
            <a:r>
              <a:rPr lang="pl-PL" sz="2400" dirty="0"/>
              <a:t>WYKORZYSTANIE cyfrowych narzędzi do tworzenia testów do POWTÓREK, PORZĄDKOWANIA TREŚCI, czyli </a:t>
            </a:r>
            <a:r>
              <a:rPr lang="pl-PL" sz="2400" dirty="0">
                <a:highlight>
                  <a:srgbClr val="FFFF00"/>
                </a:highlight>
              </a:rPr>
              <a:t>DO UCZENIA, a nie do WERYFIKACJI EFEKTÓW UCZENIA.</a:t>
            </a:r>
          </a:p>
          <a:p>
            <a:endParaRPr lang="pl-PL" sz="2400" dirty="0"/>
          </a:p>
          <a:p>
            <a:r>
              <a:rPr lang="pl-PL" sz="2400" b="1" dirty="0"/>
              <a:t>ZAGROŻENIE: </a:t>
            </a:r>
            <a:r>
              <a:rPr lang="pl-PL" sz="2400" dirty="0"/>
              <a:t>brak samodzielności (grupowa mądrość), błędy w ocenie, niektóre rozwiązania </a:t>
            </a:r>
            <a:r>
              <a:rPr lang="pl-PL" sz="2400" dirty="0" err="1"/>
              <a:t>proktoringowe</a:t>
            </a:r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C8FB946-E9EB-4941-8990-22EB6F188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F11F3B-90F1-45E6-B868-32435529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 ZAKOŃCZENIE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86228B-85FB-4EE9-8D99-AE1A07C24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2800" dirty="0"/>
              <a:t>Marzenie każdego dydaktyka, by studenci uczyli się dla siebie – dla wiedzy i umiejętności, a nie dla ocen, zaliczeń i egzaminów.</a:t>
            </a:r>
          </a:p>
          <a:p>
            <a:endParaRPr lang="pl-PL" sz="2800" dirty="0"/>
          </a:p>
          <a:p>
            <a:pPr marL="45720" indent="0">
              <a:buNone/>
            </a:pPr>
            <a:r>
              <a:rPr lang="pl-PL" sz="2800" dirty="0"/>
              <a:t>ZADANIE DOMOWE</a:t>
            </a:r>
          </a:p>
          <a:p>
            <a:r>
              <a:rPr lang="pl-PL" sz="2800" dirty="0"/>
              <a:t>WYOBRAZIĆ SOBIE UCZENIE/ UCZELNIĘ BEZ TESTÓW</a:t>
            </a:r>
          </a:p>
          <a:p>
            <a:r>
              <a:rPr lang="pl-PL" sz="2800" dirty="0">
                <a:sym typeface="Wingdings" panose="05000000000000000000" pitchFamily="2" charset="2"/>
              </a:rPr>
              <a:t>JAK INACZEJ MOGLIBYŚMY WERYFIKOWAĆ WIEDZĘ i UMIEJĘTNOŚCI?...</a:t>
            </a:r>
          </a:p>
          <a:p>
            <a:pPr marL="45720" indent="0">
              <a:buNone/>
            </a:pPr>
            <a:r>
              <a:rPr lang="pl-PL" sz="2800" dirty="0">
                <a:sym typeface="Wingdings" panose="05000000000000000000" pitchFamily="2" charset="2"/>
              </a:rPr>
              <a:t>wstęp do kolejnego </a:t>
            </a:r>
            <a:r>
              <a:rPr lang="pl-PL" sz="2800" dirty="0" err="1">
                <a:sym typeface="Wingdings" panose="05000000000000000000" pitchFamily="2" charset="2"/>
              </a:rPr>
              <a:t>webinaru</a:t>
            </a:r>
            <a:r>
              <a:rPr lang="pl-PL" sz="2800" dirty="0">
                <a:sym typeface="Wingdings" panose="05000000000000000000" pitchFamily="2" charset="2"/>
              </a:rPr>
              <a:t>, który będzie o kreatywności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7920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A543EA1-5A27-422D-910D-BC2142E4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4132D9B5-7E10-45D2-B989-8F8184852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ziekuje-scale-332-373.jpg">
            <a:extLst>
              <a:ext uri="{FF2B5EF4-FFF2-40B4-BE49-F238E27FC236}">
                <a16:creationId xmlns:a16="http://schemas.microsoft.com/office/drawing/2014/main" id="{DA7F4924-BC85-46A3-912B-8F3830D56D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64833" y="2590800"/>
            <a:ext cx="3052085" cy="3429000"/>
          </a:xfrm>
        </p:spPr>
      </p:pic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2981977-9695-4F84-BCA4-1949CC8CF2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2D277500-45DE-4899-8146-E2F9E81205E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/>
              <a:t>I ZAPRASZAM NA KOLEJNY WEBINAR</a:t>
            </a:r>
          </a:p>
          <a:p>
            <a:endParaRPr lang="pl-PL" dirty="0"/>
          </a:p>
          <a:p>
            <a:pPr lvl="0"/>
            <a:r>
              <a:rPr lang="pl-PL" dirty="0"/>
              <a:t>TEMAT: Techniki kreatywnego myślenia w pracy dydaktycznej</a:t>
            </a:r>
          </a:p>
          <a:p>
            <a:pPr marL="4572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30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02450A-13A3-4DD1-AF62-6FE997A7B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Cyfrowo, czyli jak?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1425D9-4B23-4400-AD39-E964C98C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pl-PL" sz="2600" dirty="0"/>
              <a:t>I znów słownik  języka polskiego PWN, co oznacza słowo „</a:t>
            </a:r>
            <a:r>
              <a:rPr lang="pl-PL" sz="2600" dirty="0">
                <a:solidFill>
                  <a:srgbClr val="0070C0"/>
                </a:solidFill>
              </a:rPr>
              <a:t>cyfrowy”:</a:t>
            </a:r>
            <a:endParaRPr lang="pl-PL" sz="2600" b="1" dirty="0"/>
          </a:p>
          <a:p>
            <a:r>
              <a:rPr lang="pl-PL" sz="2600" dirty="0"/>
              <a:t>«mający związek z cyframi»</a:t>
            </a:r>
          </a:p>
          <a:p>
            <a:r>
              <a:rPr lang="pl-PL" sz="2600" dirty="0"/>
              <a:t>«związany z techniką/technologią wytwarzania, przesyłania i przetwarzania sygnałów zapisanych w systemie binarnym (zero-jedynkowym)»</a:t>
            </a:r>
          </a:p>
          <a:p>
            <a:pPr marL="45720" indent="0">
              <a:buNone/>
            </a:pPr>
            <a:r>
              <a:rPr lang="pl-PL" sz="2600" dirty="0"/>
              <a:t>Co daje nam połączenie tych 2 słów? </a:t>
            </a:r>
          </a:p>
          <a:p>
            <a:pPr marL="45720" indent="0">
              <a:buNone/>
            </a:pPr>
            <a:r>
              <a:rPr lang="pl-PL" sz="2600" dirty="0">
                <a:solidFill>
                  <a:srgbClr val="0070C0"/>
                </a:solidFill>
              </a:rPr>
              <a:t>CYFROWE TESTOWANIE, czyli </a:t>
            </a:r>
          </a:p>
          <a:p>
            <a:pPr marL="45720" indent="0">
              <a:buNone/>
            </a:pPr>
            <a:r>
              <a:rPr lang="pl-PL" sz="2600" dirty="0"/>
              <a:t>„wykorzystanie technologii do poddawania czegoś/kogoś testowi” </a:t>
            </a:r>
          </a:p>
          <a:p>
            <a:pPr marL="45720" indent="0">
              <a:buNone/>
            </a:pPr>
            <a:r>
              <a:rPr lang="pl-PL" sz="4600" dirty="0"/>
              <a:t>KOGO? I CZEGO?</a:t>
            </a:r>
          </a:p>
          <a:p>
            <a:pPr marL="45720" indent="0">
              <a:buNone/>
            </a:pPr>
            <a:endParaRPr lang="pl-PL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pl-PL" dirty="0"/>
              <a:t> brzmi…lekko strasznie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2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34F19C-04E6-4BB6-9453-14188343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Czy testy są najlepszym narzędziem do weryfikacji efektów uczenia się w obszarze edukacji nieformalnej?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C492E4-66D3-4D4E-B85E-7A31C8B0C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Wg twórców Zintegrowanego Systemu Kwalifikacji </a:t>
            </a:r>
            <a:r>
              <a:rPr lang="pl-PL" sz="4000" dirty="0"/>
              <a:t>TAK</a:t>
            </a:r>
          </a:p>
          <a:p>
            <a:pPr marL="45720" indent="0">
              <a:buNone/>
            </a:pPr>
            <a:endParaRPr lang="pl-PL" dirty="0"/>
          </a:p>
          <a:p>
            <a:r>
              <a:rPr lang="pl-PL" dirty="0">
                <a:hlinkClick r:id="rId2"/>
              </a:rPr>
              <a:t>https://kwalifikacje.gov.pl/images/Publikacje/testy_wiedzy_-_tworzenie_i_stosowanie_do_weryfikacji_efektow_uczenia_sia.pdf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BF9181-25C6-4AEF-95CF-5B425636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64" y="3789040"/>
            <a:ext cx="322338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129181-F5B8-4FB6-8391-5F3EF5929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Czy testy są najlepszym narzędziem do weryfikacji efektów uczenia się  </a:t>
            </a:r>
            <a:br>
              <a:rPr lang="pl-PL" dirty="0"/>
            </a:br>
            <a:r>
              <a:rPr lang="pl-PL" dirty="0"/>
              <a:t>w obszarze edukacji formalnej?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0935ED-CDFE-4CE4-9949-E57A29DC6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Są jedną z najpopularniejszych metod sprawdzania efektów kształcenia wpisywaną do sylabusów (np. </a:t>
            </a:r>
            <a:r>
              <a:rPr lang="pl-PL" sz="2400" i="1" dirty="0"/>
              <a:t>test wiedzy, test praktyczny, egzamin/zaliczenie testowe, kolokwium w formie testu </a:t>
            </a:r>
            <a:r>
              <a:rPr lang="pl-PL" sz="2400" dirty="0"/>
              <a:t>itp.)</a:t>
            </a:r>
          </a:p>
          <a:p>
            <a:r>
              <a:rPr lang="pl-PL" sz="2400" dirty="0"/>
              <a:t>Pytania testowe są na arkuszach egzaminacyjnych weryfikujących efekty uczenia się w szkole podstawowej</a:t>
            </a:r>
            <a:br>
              <a:rPr lang="pl-PL" sz="2400" dirty="0"/>
            </a:br>
            <a:r>
              <a:rPr lang="pl-PL" sz="2400" dirty="0"/>
              <a:t>i szkole średniej.</a:t>
            </a:r>
          </a:p>
          <a:p>
            <a:pPr marL="4572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4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4FDD3-BCFC-4A6F-94A4-2FEF35D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TEST – czyli co?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4F97C-C74E-49D3-B8F6-041C15A5F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pl-PL" sz="3200" dirty="0"/>
          </a:p>
          <a:p>
            <a:pPr marL="45720" indent="0">
              <a:buNone/>
            </a:pPr>
            <a:r>
              <a:rPr lang="pl-PL" sz="3200" dirty="0"/>
              <a:t>Metoda testu:</a:t>
            </a:r>
          </a:p>
          <a:p>
            <a:pPr marL="45720" indent="0">
              <a:buNone/>
            </a:pPr>
            <a:r>
              <a:rPr lang="pl-PL" sz="2400" b="1" dirty="0"/>
              <a:t>Test</a:t>
            </a:r>
            <a:r>
              <a:rPr lang="pl-PL" sz="2400" dirty="0"/>
              <a:t>  jest metodą weryfikacji efektów uczenia się, w tym wiedzy i/lub umiejętności.</a:t>
            </a:r>
          </a:p>
          <a:p>
            <a:pPr marL="45720" indent="0">
              <a:buNone/>
            </a:pPr>
            <a:endParaRPr lang="pl-PL" sz="2400" dirty="0"/>
          </a:p>
          <a:p>
            <a:pPr marL="45720" indent="0">
              <a:buNone/>
            </a:pPr>
            <a:endParaRPr lang="pl-PL" sz="2400" dirty="0"/>
          </a:p>
          <a:p>
            <a:pPr marL="45720" indent="0">
              <a:buNone/>
            </a:pPr>
            <a:endParaRPr lang="pl-PL" sz="2400" dirty="0"/>
          </a:p>
          <a:p>
            <a:pPr marL="45720" indent="0">
              <a:buNone/>
            </a:pP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90B656-0D84-4539-9AB5-D662B6D6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4FDD3-BCFC-4A6F-94A4-2FEF35D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TEST - rodzaje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4F97C-C74E-49D3-B8F6-041C15A5F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8800"/>
            <a:ext cx="8686801" cy="4624536"/>
          </a:xfrm>
        </p:spPr>
        <p:txBody>
          <a:bodyPr>
            <a:normAutofit/>
          </a:bodyPr>
          <a:lstStyle/>
          <a:p>
            <a:r>
              <a:rPr lang="pl-PL" sz="2400" b="1" dirty="0"/>
              <a:t>test wiedzy </a:t>
            </a:r>
            <a:r>
              <a:rPr lang="pl-PL" sz="2400" dirty="0"/>
              <a:t>(inaczej test teoretyczny) – metoda walidacji najczęściej stosowana na etapie weryfikacji, polegająca na zadawaniu pytań lub wykonywaniu określonych zadań w zakresie wiedzy i umiejętności (sprawdza obszar wiedzy, wiedza deklaratywna typu „co”)</a:t>
            </a:r>
          </a:p>
          <a:p>
            <a:r>
              <a:rPr lang="pl-PL" sz="2400" b="1" dirty="0"/>
              <a:t>test </a:t>
            </a:r>
            <a:r>
              <a:rPr lang="pl-PL" sz="2400" b="1" dirty="0" err="1"/>
              <a:t>wykonaniowy</a:t>
            </a:r>
            <a:r>
              <a:rPr lang="pl-PL" sz="2400" b="1" dirty="0"/>
              <a:t> </a:t>
            </a:r>
            <a:r>
              <a:rPr lang="pl-PL" sz="2400" dirty="0"/>
              <a:t>(inaczej test praktyczny) obejmuje  rodzaj sprawdzanej wiedzy (wiedza proceduralna typu „jak”).</a:t>
            </a:r>
          </a:p>
          <a:p>
            <a:r>
              <a:rPr lang="pl-PL" sz="2400" dirty="0"/>
              <a:t>test ustny </a:t>
            </a:r>
          </a:p>
          <a:p>
            <a:r>
              <a:rPr lang="pl-PL" sz="2400" dirty="0"/>
              <a:t>test pisemny</a:t>
            </a:r>
          </a:p>
          <a:p>
            <a:pPr marL="45720" indent="0">
              <a:buNone/>
            </a:pPr>
            <a:endParaRPr lang="pl-PL" dirty="0"/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90B656-0D84-4539-9AB5-D662B6D6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4FDD3-BCFC-4A6F-94A4-2FEF35D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TEST – typy i rodzaje zadań testowych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4F97C-C74E-49D3-B8F6-041C15A5F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pl-PL" dirty="0"/>
              <a:t>Istnieją dwa typy zadań testowych: </a:t>
            </a:r>
          </a:p>
          <a:p>
            <a:r>
              <a:rPr lang="pl-PL" b="1" dirty="0"/>
              <a:t>otwarte </a:t>
            </a:r>
            <a:r>
              <a:rPr lang="pl-PL" dirty="0"/>
              <a:t>– w których student samodzielnie formułuje odpowiedź (luki, krótka wypowiedź, dłuższa wypowiedź). </a:t>
            </a:r>
          </a:p>
          <a:p>
            <a:r>
              <a:rPr lang="pl-PL" b="1" dirty="0"/>
              <a:t>zamknięte </a:t>
            </a:r>
            <a:r>
              <a:rPr lang="pl-PL" dirty="0"/>
              <a:t>– student wybiera odpowiedź (m.in. jednokrotnego wyboru, wielokrotnego wyboru, dobieranie/dopasowywanie, prawda-fałsz).</a:t>
            </a:r>
          </a:p>
          <a:p>
            <a:pPr marL="45720" indent="0">
              <a:buNone/>
            </a:pPr>
            <a:r>
              <a:rPr lang="pl-PL" dirty="0"/>
              <a:t>Które z nich nadają się do zautomatyzowania procesu sprawdzania?</a:t>
            </a:r>
          </a:p>
          <a:p>
            <a:pPr marL="45720" indent="0">
              <a:buNone/>
            </a:pPr>
            <a:r>
              <a:rPr lang="pl-PL" dirty="0"/>
              <a:t>Do których można wykorzystać narzędzia cyfrowe?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90B656-0D84-4539-9AB5-D662B6D6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4FDD3-BCFC-4A6F-94A4-2FEF35D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TESTY tradycyjnie i nowocześnie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04F97C-C74E-49D3-B8F6-041C15A5F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56" y="1828800"/>
            <a:ext cx="9562257" cy="4191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sz="3200" dirty="0"/>
              <a:t>Tradycyjnie  			  Nowocześnie</a:t>
            </a:r>
          </a:p>
          <a:p>
            <a:pPr marL="45720" indent="0">
              <a:buNone/>
            </a:pPr>
            <a:endParaRPr lang="pl-PL" sz="3200" dirty="0"/>
          </a:p>
          <a:p>
            <a:r>
              <a:rPr lang="pl-PL" sz="2400" dirty="0"/>
              <a:t>Co jest uciążliwe i czasochłonne w testach </a:t>
            </a:r>
            <a:br>
              <a:rPr lang="pl-PL" sz="2400" dirty="0"/>
            </a:br>
            <a:r>
              <a:rPr lang="pl-PL" sz="2400" dirty="0"/>
              <a:t>z wykorzystaniem papieru i długopisu? </a:t>
            </a:r>
          </a:p>
          <a:p>
            <a:pPr marL="45720" indent="0">
              <a:buNone/>
            </a:pPr>
            <a:r>
              <a:rPr lang="pl-PL" sz="2400" dirty="0">
                <a:solidFill>
                  <a:srgbClr val="0070C0"/>
                </a:solidFill>
              </a:rPr>
              <a:t>SPRAWDZANIE</a:t>
            </a:r>
          </a:p>
          <a:p>
            <a:r>
              <a:rPr lang="pl-PL" sz="2400" dirty="0"/>
              <a:t>Co rodzi obawy w testach z wykorzystaniem narzędzi cyfrowych?  </a:t>
            </a:r>
          </a:p>
          <a:p>
            <a:pPr marL="45720" indent="0">
              <a:buNone/>
            </a:pPr>
            <a:r>
              <a:rPr lang="pl-PL" sz="2400" dirty="0">
                <a:solidFill>
                  <a:srgbClr val="0070C0"/>
                </a:solidFill>
              </a:rPr>
              <a:t>ŚCIĄGANIE</a:t>
            </a:r>
          </a:p>
          <a:p>
            <a:pPr marL="45720" indent="0">
              <a:buNone/>
            </a:pPr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90B656-0D84-4539-9AB5-D662B6D6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96" y="225138"/>
            <a:ext cx="1571332" cy="8640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A474E4B-787B-42EB-AB98-B22FD415D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988" y="1507142"/>
            <a:ext cx="2376264" cy="15570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F39C417-7DF9-4EE6-B6E0-3CD34187C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604" y="1349369"/>
            <a:ext cx="2592288" cy="17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ja biznesowa o wysokim kontraście 16: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870697_TF02895266.potx" id="{35BF6DE4-867A-46FA-819C-46C8C342DE9C}" vid="{E32C7378-FA45-4E88-BBE8-E90ED2F705E7}"/>
    </a:ext>
  </a:extLst>
</a:theme>
</file>

<file path=ppt/theme/theme2.xml><?xml version="1.0" encoding="utf-8"?>
<a:theme xmlns:a="http://schemas.openxmlformats.org/drawingml/2006/main" name="Motyw pakietu Offic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3064A8D0370FB41A1D9FD43688E5F5C" ma:contentTypeVersion="16" ma:contentTypeDescription="Utwórz nowy dokument." ma:contentTypeScope="" ma:versionID="c11580de1138afabfb246b22a0e4140b">
  <xsd:schema xmlns:xsd="http://www.w3.org/2001/XMLSchema" xmlns:xs="http://www.w3.org/2001/XMLSchema" xmlns:p="http://schemas.microsoft.com/office/2006/metadata/properties" xmlns:ns3="22634467-764d-4b22-af1d-ed2a819c5bbe" xmlns:ns4="29630e66-d6c1-49a9-966e-ea512eb69604" targetNamespace="http://schemas.microsoft.com/office/2006/metadata/properties" ma:root="true" ma:fieldsID="8a582a2dabc80a42650993bb40969530" ns3:_="" ns4:_="">
    <xsd:import namespace="22634467-764d-4b22-af1d-ed2a819c5bbe"/>
    <xsd:import namespace="29630e66-d6c1-49a9-966e-ea512eb696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34467-764d-4b22-af1d-ed2a819c5b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30e66-d6c1-49a9-966e-ea512eb6960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2634467-764d-4b22-af1d-ed2a819c5bbe" xsi:nil="true"/>
  </documentManagement>
</p:properties>
</file>

<file path=customXml/itemProps1.xml><?xml version="1.0" encoding="utf-8"?>
<ds:datastoreItem xmlns:ds="http://schemas.openxmlformats.org/officeDocument/2006/customXml" ds:itemID="{7216963C-2EA3-4566-B276-9006CD920C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34467-764d-4b22-af1d-ed2a819c5bbe"/>
    <ds:schemaRef ds:uri="29630e66-d6c1-49a9-966e-ea512eb696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F2BE50-DDB3-465B-A26E-975A276D43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220E13-D325-4A9E-AA7A-0D1409275EB9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29630e66-d6c1-49a9-966e-ea512eb69604"/>
    <ds:schemaRef ds:uri="http://schemas.microsoft.com/office/infopath/2007/PartnerControls"/>
    <ds:schemaRef ds:uri="http://schemas.openxmlformats.org/package/2006/metadata/core-properties"/>
    <ds:schemaRef ds:uri="22634467-764d-4b22-af1d-ed2a819c5bb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biznesowa o wysokim kontraście (panoramiczna)</Template>
  <TotalTime>3485</TotalTime>
  <Words>1481</Words>
  <Application>Microsoft Office PowerPoint</Application>
  <PresentationFormat>Niestandardowy</PresentationFormat>
  <Paragraphs>150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Arial</vt:lpstr>
      <vt:lpstr>Franklin Gothic Medium</vt:lpstr>
      <vt:lpstr>Open Sans</vt:lpstr>
      <vt:lpstr>Times New Roman</vt:lpstr>
      <vt:lpstr>Wingdings</vt:lpstr>
      <vt:lpstr>Prezentacja biznesowa o wysokim kontraście 16:9</vt:lpstr>
      <vt:lpstr>Cyfrowe testowanie – szansa czy zagrożenie?</vt:lpstr>
      <vt:lpstr>TESTOWANIE, czyli co?</vt:lpstr>
      <vt:lpstr>Cyfrowo, czyli jak?</vt:lpstr>
      <vt:lpstr>   Czy testy są najlepszym narzędziem do weryfikacji efektów uczenia się w obszarze edukacji nieformalnej?</vt:lpstr>
      <vt:lpstr>Czy testy są najlepszym narzędziem do weryfikacji efektów uczenia się   w obszarze edukacji formalnej?</vt:lpstr>
      <vt:lpstr>TEST – czyli co?</vt:lpstr>
      <vt:lpstr>TEST - rodzaje</vt:lpstr>
      <vt:lpstr>TEST – typy i rodzaje zadań testowych </vt:lpstr>
      <vt:lpstr>TESTY tradycyjnie i nowocześnie</vt:lpstr>
      <vt:lpstr>JAK TESTOWAĆ  nowocześnie (zdalnie)? - narzędzia</vt:lpstr>
      <vt:lpstr>Przykładowe wyniki  - testportal</vt:lpstr>
      <vt:lpstr>Przykładowe wyniki  - socrative</vt:lpstr>
      <vt:lpstr>Czy SI może pomóc?</vt:lpstr>
      <vt:lpstr>JAKIE ROZWIĄZANIA WARTO STOSOWAĆ podczas zdalnych testów?</vt:lpstr>
      <vt:lpstr>PROKTORING</vt:lpstr>
      <vt:lpstr>Czy SI może pomóc?</vt:lpstr>
      <vt:lpstr>PROKTORING – techniki z użyciem SI</vt:lpstr>
      <vt:lpstr>PROKTORING – rola proktora</vt:lpstr>
      <vt:lpstr>PROKTORING - kontrowersje</vt:lpstr>
      <vt:lpstr>O TESTACH inaczej</vt:lpstr>
      <vt:lpstr>TEST – czyli co?</vt:lpstr>
      <vt:lpstr> Uczmy się dzięki testom, czyli o metodzie testu zderzeniowego</vt:lpstr>
      <vt:lpstr> Uczmy się dzięki testom, czyli o metodzie testu zderzeniowego</vt:lpstr>
      <vt:lpstr>SIŁA INFORMACJI ZWROTNEJ</vt:lpstr>
      <vt:lpstr>Jak tworzyć testy z informacją zwrotną?</vt:lpstr>
      <vt:lpstr>PODSUMOWANIE</vt:lpstr>
      <vt:lpstr>NA ZAKOŃCZENIE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 Tytuł</dc:title>
  <dc:creator>Ola Dudasz</dc:creator>
  <cp:lastModifiedBy>Anna Nowak</cp:lastModifiedBy>
  <cp:revision>67</cp:revision>
  <dcterms:created xsi:type="dcterms:W3CDTF">2020-02-19T11:42:00Z</dcterms:created>
  <dcterms:modified xsi:type="dcterms:W3CDTF">2023-09-21T10:35:49Z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0x010100A3064A8D0370FB41A1D9FD43688E5F5C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