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6" r:id="rId5"/>
    <p:sldId id="278" r:id="rId6"/>
    <p:sldId id="315" r:id="rId7"/>
    <p:sldId id="335" r:id="rId8"/>
    <p:sldId id="323" r:id="rId9"/>
    <p:sldId id="332" r:id="rId10"/>
    <p:sldId id="349" r:id="rId11"/>
    <p:sldId id="350" r:id="rId12"/>
    <p:sldId id="333" r:id="rId13"/>
    <p:sldId id="351" r:id="rId14"/>
    <p:sldId id="344" r:id="rId15"/>
    <p:sldId id="354" r:id="rId16"/>
    <p:sldId id="347" r:id="rId17"/>
    <p:sldId id="339" r:id="rId18"/>
    <p:sldId id="345" r:id="rId19"/>
    <p:sldId id="355" r:id="rId20"/>
    <p:sldId id="356" r:id="rId21"/>
    <p:sldId id="340" r:id="rId22"/>
    <p:sldId id="341" r:id="rId23"/>
    <p:sldId id="327" r:id="rId24"/>
    <p:sldId id="334" r:id="rId25"/>
    <p:sldId id="352" r:id="rId26"/>
    <p:sldId id="342" r:id="rId27"/>
    <p:sldId id="353" r:id="rId28"/>
    <p:sldId id="343" r:id="rId29"/>
    <p:sldId id="320" r:id="rId30"/>
    <p:sldId id="331" r:id="rId31"/>
    <p:sldId id="307" r:id="rId32"/>
  </p:sldIdLst>
  <p:sldSz cx="12188825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26" autoAdjust="0"/>
    <p:restoredTop sz="94706" autoAdjust="0"/>
  </p:normalViewPr>
  <p:slideViewPr>
    <p:cSldViewPr showGuides="1">
      <p:cViewPr varScale="1">
        <p:scale>
          <a:sx n="86" d="100"/>
          <a:sy n="86" d="100"/>
        </p:scale>
        <p:origin x="955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8" d="100"/>
          <a:sy n="78" d="100"/>
        </p:scale>
        <p:origin x="329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Nowak" userId="334533cb-cc58-4939-98c2-1101663233e3" providerId="ADAL" clId="{AA878C5B-DD5C-4571-90B2-241C1D99FC56}"/>
    <pc:docChg chg="undo redo custSel modSld">
      <pc:chgData name="Anna Nowak" userId="334533cb-cc58-4939-98c2-1101663233e3" providerId="ADAL" clId="{AA878C5B-DD5C-4571-90B2-241C1D99FC56}" dt="2023-08-28T08:00:09.292" v="98" actId="6549"/>
      <pc:docMkLst>
        <pc:docMk/>
      </pc:docMkLst>
      <pc:sldChg chg="modSp">
        <pc:chgData name="Anna Nowak" userId="334533cb-cc58-4939-98c2-1101663233e3" providerId="ADAL" clId="{AA878C5B-DD5C-4571-90B2-241C1D99FC56}" dt="2023-08-28T07:58:42.686" v="17" actId="20577"/>
        <pc:sldMkLst>
          <pc:docMk/>
          <pc:sldMk cId="1493259804" sldId="256"/>
        </pc:sldMkLst>
        <pc:spChg chg="mod">
          <ac:chgData name="Anna Nowak" userId="334533cb-cc58-4939-98c2-1101663233e3" providerId="ADAL" clId="{AA878C5B-DD5C-4571-90B2-241C1D99FC56}" dt="2023-08-28T07:58:38.657" v="15" actId="20577"/>
          <ac:spMkLst>
            <pc:docMk/>
            <pc:sldMk cId="1493259804" sldId="256"/>
            <ac:spMk id="2" creationId="{00000000-0000-0000-0000-000000000000}"/>
          </ac:spMkLst>
        </pc:spChg>
        <pc:spChg chg="mod">
          <ac:chgData name="Anna Nowak" userId="334533cb-cc58-4939-98c2-1101663233e3" providerId="ADAL" clId="{AA878C5B-DD5C-4571-90B2-241C1D99FC56}" dt="2023-08-28T07:58:42.686" v="17" actId="20577"/>
          <ac:spMkLst>
            <pc:docMk/>
            <pc:sldMk cId="1493259804" sldId="256"/>
            <ac:spMk id="3" creationId="{00000000-0000-0000-0000-000000000000}"/>
          </ac:spMkLst>
        </pc:spChg>
      </pc:sldChg>
      <pc:sldChg chg="modSp">
        <pc:chgData name="Anna Nowak" userId="334533cb-cc58-4939-98c2-1101663233e3" providerId="ADAL" clId="{AA878C5B-DD5C-4571-90B2-241C1D99FC56}" dt="2023-08-28T07:59:05.954" v="49" actId="20577"/>
        <pc:sldMkLst>
          <pc:docMk/>
          <pc:sldMk cId="2672469081" sldId="278"/>
        </pc:sldMkLst>
        <pc:spChg chg="mod">
          <ac:chgData name="Anna Nowak" userId="334533cb-cc58-4939-98c2-1101663233e3" providerId="ADAL" clId="{AA878C5B-DD5C-4571-90B2-241C1D99FC56}" dt="2023-08-28T07:58:56.580" v="32" actId="20577"/>
          <ac:spMkLst>
            <pc:docMk/>
            <pc:sldMk cId="2672469081" sldId="278"/>
            <ac:spMk id="2" creationId="{CAD4FDD3-BCFC-4A6F-94A4-2FEF35D73137}"/>
          </ac:spMkLst>
        </pc:spChg>
        <pc:spChg chg="mod">
          <ac:chgData name="Anna Nowak" userId="334533cb-cc58-4939-98c2-1101663233e3" providerId="ADAL" clId="{AA878C5B-DD5C-4571-90B2-241C1D99FC56}" dt="2023-08-28T07:59:05.954" v="49" actId="20577"/>
          <ac:spMkLst>
            <pc:docMk/>
            <pc:sldMk cId="2672469081" sldId="278"/>
            <ac:spMk id="3" creationId="{0104F97C-C74E-49D3-B8F6-041C15A5FEC4}"/>
          </ac:spMkLst>
        </pc:spChg>
      </pc:sldChg>
      <pc:sldChg chg="modSp">
        <pc:chgData name="Anna Nowak" userId="334533cb-cc58-4939-98c2-1101663233e3" providerId="ADAL" clId="{AA878C5B-DD5C-4571-90B2-241C1D99FC56}" dt="2023-08-28T07:58:03.809" v="2"/>
        <pc:sldMkLst>
          <pc:docMk/>
          <pc:sldMk cId="3483095095" sldId="307"/>
        </pc:sldMkLst>
        <pc:spChg chg="mod">
          <ac:chgData name="Anna Nowak" userId="334533cb-cc58-4939-98c2-1101663233e3" providerId="ADAL" clId="{AA878C5B-DD5C-4571-90B2-241C1D99FC56}" dt="2023-08-28T07:58:03.809" v="2"/>
          <ac:spMkLst>
            <pc:docMk/>
            <pc:sldMk cId="3483095095" sldId="307"/>
            <ac:spMk id="8" creationId="{2D277500-45DE-4899-8146-E2F9E81205E5}"/>
          </ac:spMkLst>
        </pc:spChg>
      </pc:sldChg>
      <pc:sldChg chg="addSp delSp modSp">
        <pc:chgData name="Anna Nowak" userId="334533cb-cc58-4939-98c2-1101663233e3" providerId="ADAL" clId="{AA878C5B-DD5C-4571-90B2-241C1D99FC56}" dt="2023-08-28T07:59:24.333" v="67" actId="478"/>
        <pc:sldMkLst>
          <pc:docMk/>
          <pc:sldMk cId="2348449360" sldId="315"/>
        </pc:sldMkLst>
        <pc:spChg chg="mod">
          <ac:chgData name="Anna Nowak" userId="334533cb-cc58-4939-98c2-1101663233e3" providerId="ADAL" clId="{AA878C5B-DD5C-4571-90B2-241C1D99FC56}" dt="2023-08-28T07:59:21.228" v="65" actId="20577"/>
          <ac:spMkLst>
            <pc:docMk/>
            <pc:sldMk cId="2348449360" sldId="315"/>
            <ac:spMk id="2" creationId="{0EED027E-56CA-4C25-85EF-D6FA9C4B6A6E}"/>
          </ac:spMkLst>
        </pc:spChg>
        <pc:spChg chg="add mod">
          <ac:chgData name="Anna Nowak" userId="334533cb-cc58-4939-98c2-1101663233e3" providerId="ADAL" clId="{AA878C5B-DD5C-4571-90B2-241C1D99FC56}" dt="2023-08-28T07:59:24.333" v="67" actId="478"/>
          <ac:spMkLst>
            <pc:docMk/>
            <pc:sldMk cId="2348449360" sldId="315"/>
            <ac:spMk id="4" creationId="{27E3EF8A-7563-4F22-BA10-8B99AA2C3FA3}"/>
          </ac:spMkLst>
        </pc:spChg>
        <pc:picChg chg="del mod">
          <ac:chgData name="Anna Nowak" userId="334533cb-cc58-4939-98c2-1101663233e3" providerId="ADAL" clId="{AA878C5B-DD5C-4571-90B2-241C1D99FC56}" dt="2023-08-28T07:59:24.333" v="67" actId="478"/>
          <ac:picMkLst>
            <pc:docMk/>
            <pc:sldMk cId="2348449360" sldId="315"/>
            <ac:picMk id="7" creationId="{F6CCC55D-1FAA-45E4-9089-25B68F2246EF}"/>
          </ac:picMkLst>
        </pc:picChg>
      </pc:sldChg>
      <pc:sldChg chg="modSp">
        <pc:chgData name="Anna Nowak" userId="334533cb-cc58-4939-98c2-1101663233e3" providerId="ADAL" clId="{AA878C5B-DD5C-4571-90B2-241C1D99FC56}" dt="2023-08-28T07:59:56.821" v="95" actId="27636"/>
        <pc:sldMkLst>
          <pc:docMk/>
          <pc:sldMk cId="1075498609" sldId="323"/>
        </pc:sldMkLst>
        <pc:spChg chg="mod">
          <ac:chgData name="Anna Nowak" userId="334533cb-cc58-4939-98c2-1101663233e3" providerId="ADAL" clId="{AA878C5B-DD5C-4571-90B2-241C1D99FC56}" dt="2023-08-28T07:59:52.414" v="93" actId="20577"/>
          <ac:spMkLst>
            <pc:docMk/>
            <pc:sldMk cId="1075498609" sldId="323"/>
            <ac:spMk id="2" creationId="{16569BCC-D58D-49C0-83B3-3030046C9DF7}"/>
          </ac:spMkLst>
        </pc:spChg>
        <pc:spChg chg="mod">
          <ac:chgData name="Anna Nowak" userId="334533cb-cc58-4939-98c2-1101663233e3" providerId="ADAL" clId="{AA878C5B-DD5C-4571-90B2-241C1D99FC56}" dt="2023-08-28T07:59:56.821" v="95" actId="27636"/>
          <ac:spMkLst>
            <pc:docMk/>
            <pc:sldMk cId="1075498609" sldId="323"/>
            <ac:spMk id="3" creationId="{3D25EEF2-7067-4F31-BA7A-82C8ACC33097}"/>
          </ac:spMkLst>
        </pc:spChg>
      </pc:sldChg>
      <pc:sldChg chg="modSp">
        <pc:chgData name="Anna Nowak" userId="334533cb-cc58-4939-98c2-1101663233e3" providerId="ADAL" clId="{AA878C5B-DD5C-4571-90B2-241C1D99FC56}" dt="2023-08-28T08:00:09.292" v="98" actId="6549"/>
        <pc:sldMkLst>
          <pc:docMk/>
          <pc:sldMk cId="301455368" sldId="332"/>
        </pc:sldMkLst>
        <pc:spChg chg="mod">
          <ac:chgData name="Anna Nowak" userId="334533cb-cc58-4939-98c2-1101663233e3" providerId="ADAL" clId="{AA878C5B-DD5C-4571-90B2-241C1D99FC56}" dt="2023-08-28T08:00:09.292" v="98" actId="6549"/>
          <ac:spMkLst>
            <pc:docMk/>
            <pc:sldMk cId="301455368" sldId="332"/>
            <ac:spMk id="2" creationId="{4175979E-0815-474E-A0D2-C5D232FE8445}"/>
          </ac:spMkLst>
        </pc:spChg>
        <pc:spChg chg="mod">
          <ac:chgData name="Anna Nowak" userId="334533cb-cc58-4939-98c2-1101663233e3" providerId="ADAL" clId="{AA878C5B-DD5C-4571-90B2-241C1D99FC56}" dt="2023-08-28T08:00:03.677" v="97" actId="27636"/>
          <ac:spMkLst>
            <pc:docMk/>
            <pc:sldMk cId="301455368" sldId="332"/>
            <ac:spMk id="3" creationId="{5D21F031-201D-4DF1-B400-4468CFD18A6A}"/>
          </ac:spMkLst>
        </pc:spChg>
      </pc:sldChg>
    </pc:docChg>
  </pc:docChgLst>
  <pc:docChgLst>
    <pc:chgData name="Anna Nowak" userId="334533cb-cc58-4939-98c2-1101663233e3" providerId="ADAL" clId="{FBC87721-5184-4FEE-9F82-34DA4122EAB7}"/>
    <pc:docChg chg="undo custSel addSld delSld modSld sldOrd">
      <pc:chgData name="Anna Nowak" userId="334533cb-cc58-4939-98c2-1101663233e3" providerId="ADAL" clId="{FBC87721-5184-4FEE-9F82-34DA4122EAB7}" dt="2023-09-08T07:56:03.077" v="5575" actId="13926"/>
      <pc:docMkLst>
        <pc:docMk/>
      </pc:docMkLst>
      <pc:sldChg chg="modSp">
        <pc:chgData name="Anna Nowak" userId="334533cb-cc58-4939-98c2-1101663233e3" providerId="ADAL" clId="{FBC87721-5184-4FEE-9F82-34DA4122EAB7}" dt="2023-08-29T13:32:23.806" v="0" actId="1076"/>
        <pc:sldMkLst>
          <pc:docMk/>
          <pc:sldMk cId="1493259804" sldId="256"/>
        </pc:sldMkLst>
        <pc:picChg chg="mod">
          <ac:chgData name="Anna Nowak" userId="334533cb-cc58-4939-98c2-1101663233e3" providerId="ADAL" clId="{FBC87721-5184-4FEE-9F82-34DA4122EAB7}" dt="2023-08-29T13:32:23.806" v="0" actId="1076"/>
          <ac:picMkLst>
            <pc:docMk/>
            <pc:sldMk cId="1493259804" sldId="256"/>
            <ac:picMk id="4" creationId="{D37086C1-8C81-481A-BF16-FC205C718F33}"/>
          </ac:picMkLst>
        </pc:picChg>
      </pc:sldChg>
      <pc:sldChg chg="addSp modSp">
        <pc:chgData name="Anna Nowak" userId="334533cb-cc58-4939-98c2-1101663233e3" providerId="ADAL" clId="{FBC87721-5184-4FEE-9F82-34DA4122EAB7}" dt="2023-09-08T07:56:03.077" v="5575" actId="13926"/>
        <pc:sldMkLst>
          <pc:docMk/>
          <pc:sldMk cId="2672469081" sldId="278"/>
        </pc:sldMkLst>
        <pc:spChg chg="mod">
          <ac:chgData name="Anna Nowak" userId="334533cb-cc58-4939-98c2-1101663233e3" providerId="ADAL" clId="{FBC87721-5184-4FEE-9F82-34DA4122EAB7}" dt="2023-09-08T07:56:03.077" v="5575" actId="13926"/>
          <ac:spMkLst>
            <pc:docMk/>
            <pc:sldMk cId="2672469081" sldId="278"/>
            <ac:spMk id="3" creationId="{0104F97C-C74E-49D3-B8F6-041C15A5FEC4}"/>
          </ac:spMkLst>
        </pc:spChg>
        <pc:picChg chg="add">
          <ac:chgData name="Anna Nowak" userId="334533cb-cc58-4939-98c2-1101663233e3" providerId="ADAL" clId="{FBC87721-5184-4FEE-9F82-34DA4122EAB7}" dt="2023-08-29T13:32:31.251" v="1"/>
          <ac:picMkLst>
            <pc:docMk/>
            <pc:sldMk cId="2672469081" sldId="278"/>
            <ac:picMk id="4" creationId="{A590B656-0D84-4539-9AB5-D662B6D66A57}"/>
          </ac:picMkLst>
        </pc:picChg>
        <pc:picChg chg="add mod">
          <ac:chgData name="Anna Nowak" userId="334533cb-cc58-4939-98c2-1101663233e3" providerId="ADAL" clId="{FBC87721-5184-4FEE-9F82-34DA4122EAB7}" dt="2023-08-29T14:52:27.174" v="1292" actId="1076"/>
          <ac:picMkLst>
            <pc:docMk/>
            <pc:sldMk cId="2672469081" sldId="278"/>
            <ac:picMk id="6" creationId="{9AB7FEF9-DF90-49A1-B291-759B2462A992}"/>
          </ac:picMkLst>
        </pc:picChg>
      </pc:sldChg>
      <pc:sldChg chg="modSp">
        <pc:chgData name="Anna Nowak" userId="334533cb-cc58-4939-98c2-1101663233e3" providerId="ADAL" clId="{FBC87721-5184-4FEE-9F82-34DA4122EAB7}" dt="2023-09-07T15:37:17.768" v="4960" actId="207"/>
        <pc:sldMkLst>
          <pc:docMk/>
          <pc:sldMk cId="3483095095" sldId="307"/>
        </pc:sldMkLst>
        <pc:spChg chg="mod">
          <ac:chgData name="Anna Nowak" userId="334533cb-cc58-4939-98c2-1101663233e3" providerId="ADAL" clId="{FBC87721-5184-4FEE-9F82-34DA4122EAB7}" dt="2023-09-07T15:37:17.768" v="4960" actId="207"/>
          <ac:spMkLst>
            <pc:docMk/>
            <pc:sldMk cId="3483095095" sldId="307"/>
            <ac:spMk id="8" creationId="{2D277500-45DE-4899-8146-E2F9E81205E5}"/>
          </ac:spMkLst>
        </pc:spChg>
      </pc:sldChg>
      <pc:sldChg chg="addSp delSp modSp">
        <pc:chgData name="Anna Nowak" userId="334533cb-cc58-4939-98c2-1101663233e3" providerId="ADAL" clId="{FBC87721-5184-4FEE-9F82-34DA4122EAB7}" dt="2023-09-08T06:10:49.593" v="5573" actId="20577"/>
        <pc:sldMkLst>
          <pc:docMk/>
          <pc:sldMk cId="2348449360" sldId="315"/>
        </pc:sldMkLst>
        <pc:spChg chg="mod">
          <ac:chgData name="Anna Nowak" userId="334533cb-cc58-4939-98c2-1101663233e3" providerId="ADAL" clId="{FBC87721-5184-4FEE-9F82-34DA4122EAB7}" dt="2023-09-08T06:10:49.593" v="5573" actId="20577"/>
          <ac:spMkLst>
            <pc:docMk/>
            <pc:sldMk cId="2348449360" sldId="315"/>
            <ac:spMk id="2" creationId="{0EED027E-56CA-4C25-85EF-D6FA9C4B6A6E}"/>
          </ac:spMkLst>
        </pc:spChg>
        <pc:spChg chg="del">
          <ac:chgData name="Anna Nowak" userId="334533cb-cc58-4939-98c2-1101663233e3" providerId="ADAL" clId="{FBC87721-5184-4FEE-9F82-34DA4122EAB7}" dt="2023-08-29T15:04:39.204" v="1293"/>
          <ac:spMkLst>
            <pc:docMk/>
            <pc:sldMk cId="2348449360" sldId="315"/>
            <ac:spMk id="4" creationId="{27E3EF8A-7563-4F22-BA10-8B99AA2C3FA3}"/>
          </ac:spMkLst>
        </pc:spChg>
        <pc:picChg chg="add">
          <ac:chgData name="Anna Nowak" userId="334533cb-cc58-4939-98c2-1101663233e3" providerId="ADAL" clId="{FBC87721-5184-4FEE-9F82-34DA4122EAB7}" dt="2023-08-29T13:32:38.506" v="2"/>
          <ac:picMkLst>
            <pc:docMk/>
            <pc:sldMk cId="2348449360" sldId="315"/>
            <ac:picMk id="5" creationId="{67A2BBBE-2504-410B-9BE3-ACD100A56F23}"/>
          </ac:picMkLst>
        </pc:picChg>
        <pc:picChg chg="add mod">
          <ac:chgData name="Anna Nowak" userId="334533cb-cc58-4939-98c2-1101663233e3" providerId="ADAL" clId="{FBC87721-5184-4FEE-9F82-34DA4122EAB7}" dt="2023-08-29T15:18:44.659" v="1415" actId="1076"/>
          <ac:picMkLst>
            <pc:docMk/>
            <pc:sldMk cId="2348449360" sldId="315"/>
            <ac:picMk id="6" creationId="{8D0B6B0D-14A5-4DFE-9A99-AF0A5C87AEC7}"/>
          </ac:picMkLst>
        </pc:picChg>
        <pc:picChg chg="add mod">
          <ac:chgData name="Anna Nowak" userId="334533cb-cc58-4939-98c2-1101663233e3" providerId="ADAL" clId="{FBC87721-5184-4FEE-9F82-34DA4122EAB7}" dt="2023-08-29T15:22:41.306" v="1418" actId="1076"/>
          <ac:picMkLst>
            <pc:docMk/>
            <pc:sldMk cId="2348449360" sldId="315"/>
            <ac:picMk id="8" creationId="{B1E83666-A04E-4DA3-89AB-5972F8C1CBD5}"/>
          </ac:picMkLst>
        </pc:picChg>
      </pc:sldChg>
      <pc:sldChg chg="addSp modSp ord">
        <pc:chgData name="Anna Nowak" userId="334533cb-cc58-4939-98c2-1101663233e3" providerId="ADAL" clId="{FBC87721-5184-4FEE-9F82-34DA4122EAB7}" dt="2023-09-07T15:56:51.921" v="5132"/>
        <pc:sldMkLst>
          <pc:docMk/>
          <pc:sldMk cId="1811068504" sldId="320"/>
        </pc:sldMkLst>
        <pc:spChg chg="mod">
          <ac:chgData name="Anna Nowak" userId="334533cb-cc58-4939-98c2-1101663233e3" providerId="ADAL" clId="{FBC87721-5184-4FEE-9F82-34DA4122EAB7}" dt="2023-08-30T06:20:24.869" v="4774" actId="403"/>
          <ac:spMkLst>
            <pc:docMk/>
            <pc:sldMk cId="1811068504" sldId="320"/>
            <ac:spMk id="3" creationId="{50B1DA0C-AA33-4259-8FD7-397C95A1BA87}"/>
          </ac:spMkLst>
        </pc:spChg>
        <pc:picChg chg="add">
          <ac:chgData name="Anna Nowak" userId="334533cb-cc58-4939-98c2-1101663233e3" providerId="ADAL" clId="{FBC87721-5184-4FEE-9F82-34DA4122EAB7}" dt="2023-09-07T15:56:51.921" v="5132"/>
          <ac:picMkLst>
            <pc:docMk/>
            <pc:sldMk cId="1811068504" sldId="320"/>
            <ac:picMk id="4" creationId="{0C0FD640-9397-4608-A585-E67EA4C12327}"/>
          </ac:picMkLst>
        </pc:picChg>
      </pc:sldChg>
      <pc:sldChg chg="addSp modSp ord">
        <pc:chgData name="Anna Nowak" userId="334533cb-cc58-4939-98c2-1101663233e3" providerId="ADAL" clId="{FBC87721-5184-4FEE-9F82-34DA4122EAB7}" dt="2023-08-30T07:56:14.912" v="4930" actId="14100"/>
        <pc:sldMkLst>
          <pc:docMk/>
          <pc:sldMk cId="1075498609" sldId="323"/>
        </pc:sldMkLst>
        <pc:spChg chg="mod">
          <ac:chgData name="Anna Nowak" userId="334533cb-cc58-4939-98c2-1101663233e3" providerId="ADAL" clId="{FBC87721-5184-4FEE-9F82-34DA4122EAB7}" dt="2023-08-30T07:56:06.120" v="4929" actId="20577"/>
          <ac:spMkLst>
            <pc:docMk/>
            <pc:sldMk cId="1075498609" sldId="323"/>
            <ac:spMk id="2" creationId="{16569BCC-D58D-49C0-83B3-3030046C9DF7}"/>
          </ac:spMkLst>
        </pc:spChg>
        <pc:picChg chg="add">
          <ac:chgData name="Anna Nowak" userId="334533cb-cc58-4939-98c2-1101663233e3" providerId="ADAL" clId="{FBC87721-5184-4FEE-9F82-34DA4122EAB7}" dt="2023-08-29T13:32:53.713" v="4"/>
          <ac:picMkLst>
            <pc:docMk/>
            <pc:sldMk cId="1075498609" sldId="323"/>
            <ac:picMk id="4" creationId="{D5BA974A-9354-41D2-97C2-4B3BBF29320D}"/>
          </ac:picMkLst>
        </pc:picChg>
        <pc:picChg chg="add mod">
          <ac:chgData name="Anna Nowak" userId="334533cb-cc58-4939-98c2-1101663233e3" providerId="ADAL" clId="{FBC87721-5184-4FEE-9F82-34DA4122EAB7}" dt="2023-08-30T07:56:14.912" v="4930" actId="14100"/>
          <ac:picMkLst>
            <pc:docMk/>
            <pc:sldMk cId="1075498609" sldId="323"/>
            <ac:picMk id="5" creationId="{13EB42E8-498F-4596-9778-AEDD80F00713}"/>
          </ac:picMkLst>
        </pc:picChg>
      </pc:sldChg>
      <pc:sldChg chg="addSp modSp del">
        <pc:chgData name="Anna Nowak" userId="334533cb-cc58-4939-98c2-1101663233e3" providerId="ADAL" clId="{FBC87721-5184-4FEE-9F82-34DA4122EAB7}" dt="2023-09-08T05:42:32.726" v="5491" actId="2696"/>
        <pc:sldMkLst>
          <pc:docMk/>
          <pc:sldMk cId="2530310042" sldId="324"/>
        </pc:sldMkLst>
        <pc:spChg chg="mod">
          <ac:chgData name="Anna Nowak" userId="334533cb-cc58-4939-98c2-1101663233e3" providerId="ADAL" clId="{FBC87721-5184-4FEE-9F82-34DA4122EAB7}" dt="2023-08-29T15:56:25.071" v="1769" actId="20577"/>
          <ac:spMkLst>
            <pc:docMk/>
            <pc:sldMk cId="2530310042" sldId="324"/>
            <ac:spMk id="2" creationId="{A64A94D4-90B5-440C-8BA5-8B2BF74500F0}"/>
          </ac:spMkLst>
        </pc:spChg>
        <pc:spChg chg="mod">
          <ac:chgData name="Anna Nowak" userId="334533cb-cc58-4939-98c2-1101663233e3" providerId="ADAL" clId="{FBC87721-5184-4FEE-9F82-34DA4122EAB7}" dt="2023-09-07T15:54:57.421" v="5123" actId="20577"/>
          <ac:spMkLst>
            <pc:docMk/>
            <pc:sldMk cId="2530310042" sldId="324"/>
            <ac:spMk id="3" creationId="{75A82EB3-2460-497A-B307-A828C572C5CD}"/>
          </ac:spMkLst>
        </pc:spChg>
        <pc:picChg chg="add">
          <ac:chgData name="Anna Nowak" userId="334533cb-cc58-4939-98c2-1101663233e3" providerId="ADAL" clId="{FBC87721-5184-4FEE-9F82-34DA4122EAB7}" dt="2023-08-29T13:32:45.786" v="3"/>
          <ac:picMkLst>
            <pc:docMk/>
            <pc:sldMk cId="2530310042" sldId="324"/>
            <ac:picMk id="4" creationId="{A49CFB35-D131-44D5-8C47-D7CBCFF5D52F}"/>
          </ac:picMkLst>
        </pc:picChg>
      </pc:sldChg>
      <pc:sldChg chg="addSp modSp ord">
        <pc:chgData name="Anna Nowak" userId="334533cb-cc58-4939-98c2-1101663233e3" providerId="ADAL" clId="{FBC87721-5184-4FEE-9F82-34DA4122EAB7}" dt="2023-08-30T06:13:08.837" v="4455" actId="27636"/>
        <pc:sldMkLst>
          <pc:docMk/>
          <pc:sldMk cId="2952795684" sldId="327"/>
        </pc:sldMkLst>
        <pc:spChg chg="mod">
          <ac:chgData name="Anna Nowak" userId="334533cb-cc58-4939-98c2-1101663233e3" providerId="ADAL" clId="{FBC87721-5184-4FEE-9F82-34DA4122EAB7}" dt="2023-08-29T13:43:51.177" v="183" actId="20577"/>
          <ac:spMkLst>
            <pc:docMk/>
            <pc:sldMk cId="2952795684" sldId="327"/>
            <ac:spMk id="2" creationId="{44EC2D8E-33B6-4F7D-B9D0-BCD897F15A04}"/>
          </ac:spMkLst>
        </pc:spChg>
        <pc:spChg chg="mod">
          <ac:chgData name="Anna Nowak" userId="334533cb-cc58-4939-98c2-1101663233e3" providerId="ADAL" clId="{FBC87721-5184-4FEE-9F82-34DA4122EAB7}" dt="2023-08-30T06:13:08.837" v="4455" actId="27636"/>
          <ac:spMkLst>
            <pc:docMk/>
            <pc:sldMk cId="2952795684" sldId="327"/>
            <ac:spMk id="3" creationId="{BC528D3A-7E0B-40A9-85BC-4F7AC0606087}"/>
          </ac:spMkLst>
        </pc:spChg>
        <pc:spChg chg="add mod">
          <ac:chgData name="Anna Nowak" userId="334533cb-cc58-4939-98c2-1101663233e3" providerId="ADAL" clId="{FBC87721-5184-4FEE-9F82-34DA4122EAB7}" dt="2023-08-30T06:13:08.837" v="4454" actId="27636"/>
          <ac:spMkLst>
            <pc:docMk/>
            <pc:sldMk cId="2952795684" sldId="327"/>
            <ac:spMk id="6" creationId="{829CDBCA-6A5B-43CE-8154-FABBEEB6CCE8}"/>
          </ac:spMkLst>
        </pc:spChg>
        <pc:picChg chg="add">
          <ac:chgData name="Anna Nowak" userId="334533cb-cc58-4939-98c2-1101663233e3" providerId="ADAL" clId="{FBC87721-5184-4FEE-9F82-34DA4122EAB7}" dt="2023-08-29T13:33:44.136" v="11"/>
          <ac:picMkLst>
            <pc:docMk/>
            <pc:sldMk cId="2952795684" sldId="327"/>
            <ac:picMk id="4" creationId="{F92300E5-8839-442C-8922-216D91329ED3}"/>
          </ac:picMkLst>
        </pc:picChg>
        <pc:picChg chg="add mod">
          <ac:chgData name="Anna Nowak" userId="334533cb-cc58-4939-98c2-1101663233e3" providerId="ADAL" clId="{FBC87721-5184-4FEE-9F82-34DA4122EAB7}" dt="2023-08-30T06:12:33.649" v="4451" actId="1076"/>
          <ac:picMkLst>
            <pc:docMk/>
            <pc:sldMk cId="2952795684" sldId="327"/>
            <ac:picMk id="5" creationId="{D64779BD-7A50-400D-B0EB-19C7F933E15F}"/>
          </ac:picMkLst>
        </pc:picChg>
      </pc:sldChg>
      <pc:sldChg chg="addSp modSp">
        <pc:chgData name="Anna Nowak" userId="334533cb-cc58-4939-98c2-1101663233e3" providerId="ADAL" clId="{FBC87721-5184-4FEE-9F82-34DA4122EAB7}" dt="2023-09-07T16:00:32.572" v="5167" actId="20577"/>
        <pc:sldMkLst>
          <pc:docMk/>
          <pc:sldMk cId="829991469" sldId="331"/>
        </pc:sldMkLst>
        <pc:spChg chg="mod">
          <ac:chgData name="Anna Nowak" userId="334533cb-cc58-4939-98c2-1101663233e3" providerId="ADAL" clId="{FBC87721-5184-4FEE-9F82-34DA4122EAB7}" dt="2023-09-07T16:00:32.572" v="5167" actId="20577"/>
          <ac:spMkLst>
            <pc:docMk/>
            <pc:sldMk cId="829991469" sldId="331"/>
            <ac:spMk id="2" creationId="{47C0A6E9-A3E6-41C4-8ED4-99FEE14D3A76}"/>
          </ac:spMkLst>
        </pc:spChg>
        <pc:spChg chg="mod">
          <ac:chgData name="Anna Nowak" userId="334533cb-cc58-4939-98c2-1101663233e3" providerId="ADAL" clId="{FBC87721-5184-4FEE-9F82-34DA4122EAB7}" dt="2023-09-07T15:57:13.431" v="5154" actId="20577"/>
          <ac:spMkLst>
            <pc:docMk/>
            <pc:sldMk cId="829991469" sldId="331"/>
            <ac:spMk id="3" creationId="{58B3727B-8326-40E0-9714-4670C842DFCA}"/>
          </ac:spMkLst>
        </pc:spChg>
        <pc:picChg chg="add">
          <ac:chgData name="Anna Nowak" userId="334533cb-cc58-4939-98c2-1101663233e3" providerId="ADAL" clId="{FBC87721-5184-4FEE-9F82-34DA4122EAB7}" dt="2023-09-07T15:56:57.730" v="5133"/>
          <ac:picMkLst>
            <pc:docMk/>
            <pc:sldMk cId="829991469" sldId="331"/>
            <ac:picMk id="4" creationId="{6E796C05-C6FA-4DFF-8996-7A15B8EE93B1}"/>
          </ac:picMkLst>
        </pc:picChg>
      </pc:sldChg>
      <pc:sldChg chg="addSp modSp ord">
        <pc:chgData name="Anna Nowak" userId="334533cb-cc58-4939-98c2-1101663233e3" providerId="ADAL" clId="{FBC87721-5184-4FEE-9F82-34DA4122EAB7}" dt="2023-08-29T18:05:09.363" v="3610" actId="255"/>
        <pc:sldMkLst>
          <pc:docMk/>
          <pc:sldMk cId="301455368" sldId="332"/>
        </pc:sldMkLst>
        <pc:spChg chg="mod">
          <ac:chgData name="Anna Nowak" userId="334533cb-cc58-4939-98c2-1101663233e3" providerId="ADAL" clId="{FBC87721-5184-4FEE-9F82-34DA4122EAB7}" dt="2023-08-29T14:39:04.918" v="1041" actId="20577"/>
          <ac:spMkLst>
            <pc:docMk/>
            <pc:sldMk cId="301455368" sldId="332"/>
            <ac:spMk id="2" creationId="{4175979E-0815-474E-A0D2-C5D232FE8445}"/>
          </ac:spMkLst>
        </pc:spChg>
        <pc:spChg chg="mod">
          <ac:chgData name="Anna Nowak" userId="334533cb-cc58-4939-98c2-1101663233e3" providerId="ADAL" clId="{FBC87721-5184-4FEE-9F82-34DA4122EAB7}" dt="2023-08-29T18:05:09.363" v="3610" actId="255"/>
          <ac:spMkLst>
            <pc:docMk/>
            <pc:sldMk cId="301455368" sldId="332"/>
            <ac:spMk id="3" creationId="{5D21F031-201D-4DF1-B400-4468CFD18A6A}"/>
          </ac:spMkLst>
        </pc:spChg>
        <pc:picChg chg="add">
          <ac:chgData name="Anna Nowak" userId="334533cb-cc58-4939-98c2-1101663233e3" providerId="ADAL" clId="{FBC87721-5184-4FEE-9F82-34DA4122EAB7}" dt="2023-08-29T13:33:00.524" v="5"/>
          <ac:picMkLst>
            <pc:docMk/>
            <pc:sldMk cId="301455368" sldId="332"/>
            <ac:picMk id="4" creationId="{BB470CAD-BF61-4D7F-A885-060B3789D0D8}"/>
          </ac:picMkLst>
        </pc:picChg>
      </pc:sldChg>
      <pc:sldChg chg="addSp modSp ord">
        <pc:chgData name="Anna Nowak" userId="334533cb-cc58-4939-98c2-1101663233e3" providerId="ADAL" clId="{FBC87721-5184-4FEE-9F82-34DA4122EAB7}" dt="2023-09-07T16:02:23.228" v="5180" actId="20577"/>
        <pc:sldMkLst>
          <pc:docMk/>
          <pc:sldMk cId="166177092" sldId="333"/>
        </pc:sldMkLst>
        <pc:spChg chg="mod">
          <ac:chgData name="Anna Nowak" userId="334533cb-cc58-4939-98c2-1101663233e3" providerId="ADAL" clId="{FBC87721-5184-4FEE-9F82-34DA4122EAB7}" dt="2023-08-29T18:18:08.434" v="3884" actId="20577"/>
          <ac:spMkLst>
            <pc:docMk/>
            <pc:sldMk cId="166177092" sldId="333"/>
            <ac:spMk id="2" creationId="{B6BB6234-08BF-4D59-8FE0-9D6AF44E88B1}"/>
          </ac:spMkLst>
        </pc:spChg>
        <pc:spChg chg="mod">
          <ac:chgData name="Anna Nowak" userId="334533cb-cc58-4939-98c2-1101663233e3" providerId="ADAL" clId="{FBC87721-5184-4FEE-9F82-34DA4122EAB7}" dt="2023-09-07T16:02:23.228" v="5180" actId="20577"/>
          <ac:spMkLst>
            <pc:docMk/>
            <pc:sldMk cId="166177092" sldId="333"/>
            <ac:spMk id="3" creationId="{18552711-EA91-4C4A-992E-C7F8DB605C24}"/>
          </ac:spMkLst>
        </pc:spChg>
        <pc:picChg chg="add">
          <ac:chgData name="Anna Nowak" userId="334533cb-cc58-4939-98c2-1101663233e3" providerId="ADAL" clId="{FBC87721-5184-4FEE-9F82-34DA4122EAB7}" dt="2023-08-29T13:33:12.545" v="7"/>
          <ac:picMkLst>
            <pc:docMk/>
            <pc:sldMk cId="166177092" sldId="333"/>
            <ac:picMk id="4" creationId="{A6F0BE48-164F-49FC-B36F-C2E862606AE9}"/>
          </ac:picMkLst>
        </pc:picChg>
      </pc:sldChg>
      <pc:sldChg chg="addSp modSp add">
        <pc:chgData name="Anna Nowak" userId="334533cb-cc58-4939-98c2-1101663233e3" providerId="ADAL" clId="{FBC87721-5184-4FEE-9F82-34DA4122EAB7}" dt="2023-09-07T15:56:13.859" v="5127" actId="1038"/>
        <pc:sldMkLst>
          <pc:docMk/>
          <pc:sldMk cId="2102813153" sldId="334"/>
        </pc:sldMkLst>
        <pc:spChg chg="mod">
          <ac:chgData name="Anna Nowak" userId="334533cb-cc58-4939-98c2-1101663233e3" providerId="ADAL" clId="{FBC87721-5184-4FEE-9F82-34DA4122EAB7}" dt="2023-08-30T06:02:59.737" v="4251" actId="20577"/>
          <ac:spMkLst>
            <pc:docMk/>
            <pc:sldMk cId="2102813153" sldId="334"/>
            <ac:spMk id="2" creationId="{0E8EA166-1FD8-4913-B83D-546859FB21C6}"/>
          </ac:spMkLst>
        </pc:spChg>
        <pc:spChg chg="mod">
          <ac:chgData name="Anna Nowak" userId="334533cb-cc58-4939-98c2-1101663233e3" providerId="ADAL" clId="{FBC87721-5184-4FEE-9F82-34DA4122EAB7}" dt="2023-09-07T15:56:13.859" v="5127" actId="1038"/>
          <ac:spMkLst>
            <pc:docMk/>
            <pc:sldMk cId="2102813153" sldId="334"/>
            <ac:spMk id="3" creationId="{045532A8-83A7-424D-9AB2-FB96D78D11A6}"/>
          </ac:spMkLst>
        </pc:spChg>
        <pc:picChg chg="add mod">
          <ac:chgData name="Anna Nowak" userId="334533cb-cc58-4939-98c2-1101663233e3" providerId="ADAL" clId="{FBC87721-5184-4FEE-9F82-34DA4122EAB7}" dt="2023-09-07T15:56:07.384" v="5124" actId="1076"/>
          <ac:picMkLst>
            <pc:docMk/>
            <pc:sldMk cId="2102813153" sldId="334"/>
            <ac:picMk id="4" creationId="{BC8FB946-E9EB-4941-8990-22EB6F188950}"/>
          </ac:picMkLst>
        </pc:picChg>
        <pc:picChg chg="add mod">
          <ac:chgData name="Anna Nowak" userId="334533cb-cc58-4939-98c2-1101663233e3" providerId="ADAL" clId="{FBC87721-5184-4FEE-9F82-34DA4122EAB7}" dt="2023-08-30T06:04:01.059" v="4257" actId="14100"/>
          <ac:picMkLst>
            <pc:docMk/>
            <pc:sldMk cId="2102813153" sldId="334"/>
            <ac:picMk id="5" creationId="{58FE1EE9-E9AD-49FD-9DCC-F73D95F56B1E}"/>
          </ac:picMkLst>
        </pc:picChg>
      </pc:sldChg>
      <pc:sldChg chg="addSp modSp add">
        <pc:chgData name="Anna Nowak" userId="334533cb-cc58-4939-98c2-1101663233e3" providerId="ADAL" clId="{FBC87721-5184-4FEE-9F82-34DA4122EAB7}" dt="2023-09-07T15:54:14.970" v="5121" actId="947"/>
        <pc:sldMkLst>
          <pc:docMk/>
          <pc:sldMk cId="475401579" sldId="335"/>
        </pc:sldMkLst>
        <pc:spChg chg="mod">
          <ac:chgData name="Anna Nowak" userId="334533cb-cc58-4939-98c2-1101663233e3" providerId="ADAL" clId="{FBC87721-5184-4FEE-9F82-34DA4122EAB7}" dt="2023-08-29T15:30:41.606" v="1464" actId="20577"/>
          <ac:spMkLst>
            <pc:docMk/>
            <pc:sldMk cId="475401579" sldId="335"/>
            <ac:spMk id="2" creationId="{DD299426-5FA3-43EF-A13D-8E6EB12BA968}"/>
          </ac:spMkLst>
        </pc:spChg>
        <pc:spChg chg="mod">
          <ac:chgData name="Anna Nowak" userId="334533cb-cc58-4939-98c2-1101663233e3" providerId="ADAL" clId="{FBC87721-5184-4FEE-9F82-34DA4122EAB7}" dt="2023-09-07T15:54:14.970" v="5121" actId="947"/>
          <ac:spMkLst>
            <pc:docMk/>
            <pc:sldMk cId="475401579" sldId="335"/>
            <ac:spMk id="3" creationId="{8ECF0E83-9F74-448E-B7D1-F7DD55A3819F}"/>
          </ac:spMkLst>
        </pc:spChg>
        <pc:picChg chg="add">
          <ac:chgData name="Anna Nowak" userId="334533cb-cc58-4939-98c2-1101663233e3" providerId="ADAL" clId="{FBC87721-5184-4FEE-9F82-34DA4122EAB7}" dt="2023-08-29T13:36:21.737" v="104"/>
          <ac:picMkLst>
            <pc:docMk/>
            <pc:sldMk cId="475401579" sldId="335"/>
            <ac:picMk id="4" creationId="{FFB85EF8-0A99-4877-A9DA-3DF41553846F}"/>
          </ac:picMkLst>
        </pc:picChg>
      </pc:sldChg>
      <pc:sldChg chg="addSp modSp add ord">
        <pc:chgData name="Anna Nowak" userId="334533cb-cc58-4939-98c2-1101663233e3" providerId="ADAL" clId="{FBC87721-5184-4FEE-9F82-34DA4122EAB7}" dt="2023-08-29T17:30:48.808" v="3340"/>
        <pc:sldMkLst>
          <pc:docMk/>
          <pc:sldMk cId="605541655" sldId="339"/>
        </pc:sldMkLst>
        <pc:spChg chg="mod">
          <ac:chgData name="Anna Nowak" userId="334533cb-cc58-4939-98c2-1101663233e3" providerId="ADAL" clId="{FBC87721-5184-4FEE-9F82-34DA4122EAB7}" dt="2023-08-29T14:19:49.502" v="1006" actId="20577"/>
          <ac:spMkLst>
            <pc:docMk/>
            <pc:sldMk cId="605541655" sldId="339"/>
            <ac:spMk id="2" creationId="{605667C4-2E57-4A8D-B879-707294788367}"/>
          </ac:spMkLst>
        </pc:spChg>
        <pc:spChg chg="mod">
          <ac:chgData name="Anna Nowak" userId="334533cb-cc58-4939-98c2-1101663233e3" providerId="ADAL" clId="{FBC87721-5184-4FEE-9F82-34DA4122EAB7}" dt="2023-08-29T14:24:14.770" v="1010" actId="20577"/>
          <ac:spMkLst>
            <pc:docMk/>
            <pc:sldMk cId="605541655" sldId="339"/>
            <ac:spMk id="3" creationId="{B7A473F3-BE39-49AF-931F-A3716E72D21D}"/>
          </ac:spMkLst>
        </pc:spChg>
        <pc:picChg chg="add mod">
          <ac:chgData name="Anna Nowak" userId="334533cb-cc58-4939-98c2-1101663233e3" providerId="ADAL" clId="{FBC87721-5184-4FEE-9F82-34DA4122EAB7}" dt="2023-08-29T14:24:44.130" v="1013" actId="1076"/>
          <ac:picMkLst>
            <pc:docMk/>
            <pc:sldMk cId="605541655" sldId="339"/>
            <ac:picMk id="4" creationId="{681E491B-F7EB-4E95-A5A7-85ACCE18E2FF}"/>
          </ac:picMkLst>
        </pc:picChg>
      </pc:sldChg>
      <pc:sldChg chg="modSp add">
        <pc:chgData name="Anna Nowak" userId="334533cb-cc58-4939-98c2-1101663233e3" providerId="ADAL" clId="{FBC87721-5184-4FEE-9F82-34DA4122EAB7}" dt="2023-09-08T05:43:43.440" v="5502" actId="20577"/>
        <pc:sldMkLst>
          <pc:docMk/>
          <pc:sldMk cId="1139916213" sldId="340"/>
        </pc:sldMkLst>
        <pc:spChg chg="mod">
          <ac:chgData name="Anna Nowak" userId="334533cb-cc58-4939-98c2-1101663233e3" providerId="ADAL" clId="{FBC87721-5184-4FEE-9F82-34DA4122EAB7}" dt="2023-09-08T05:27:44.867" v="5233" actId="20577"/>
          <ac:spMkLst>
            <pc:docMk/>
            <pc:sldMk cId="1139916213" sldId="340"/>
            <ac:spMk id="2" creationId="{B6BB6234-08BF-4D59-8FE0-9D6AF44E88B1}"/>
          </ac:spMkLst>
        </pc:spChg>
        <pc:spChg chg="mod">
          <ac:chgData name="Anna Nowak" userId="334533cb-cc58-4939-98c2-1101663233e3" providerId="ADAL" clId="{FBC87721-5184-4FEE-9F82-34DA4122EAB7}" dt="2023-09-08T05:43:43.440" v="5502" actId="20577"/>
          <ac:spMkLst>
            <pc:docMk/>
            <pc:sldMk cId="1139916213" sldId="340"/>
            <ac:spMk id="3" creationId="{18552711-EA91-4C4A-992E-C7F8DB605C24}"/>
          </ac:spMkLst>
        </pc:spChg>
        <pc:picChg chg="mod">
          <ac:chgData name="Anna Nowak" userId="334533cb-cc58-4939-98c2-1101663233e3" providerId="ADAL" clId="{FBC87721-5184-4FEE-9F82-34DA4122EAB7}" dt="2023-08-29T14:40:47.430" v="1114" actId="1076"/>
          <ac:picMkLst>
            <pc:docMk/>
            <pc:sldMk cId="1139916213" sldId="340"/>
            <ac:picMk id="4" creationId="{A6F0BE48-164F-49FC-B36F-C2E862606AE9}"/>
          </ac:picMkLst>
        </pc:picChg>
      </pc:sldChg>
      <pc:sldChg chg="addSp modSp add">
        <pc:chgData name="Anna Nowak" userId="334533cb-cc58-4939-98c2-1101663233e3" providerId="ADAL" clId="{FBC87721-5184-4FEE-9F82-34DA4122EAB7}" dt="2023-08-30T08:02:12.805" v="4959"/>
        <pc:sldMkLst>
          <pc:docMk/>
          <pc:sldMk cId="353421386" sldId="341"/>
        </pc:sldMkLst>
        <pc:spChg chg="mod">
          <ac:chgData name="Anna Nowak" userId="334533cb-cc58-4939-98c2-1101663233e3" providerId="ADAL" clId="{FBC87721-5184-4FEE-9F82-34DA4122EAB7}" dt="2023-08-29T16:17:33.075" v="2392" actId="20577"/>
          <ac:spMkLst>
            <pc:docMk/>
            <pc:sldMk cId="353421386" sldId="341"/>
            <ac:spMk id="2" creationId="{030C67F9-3A06-4578-B40A-9F89CD511CF4}"/>
          </ac:spMkLst>
        </pc:spChg>
        <pc:spChg chg="mod">
          <ac:chgData name="Anna Nowak" userId="334533cb-cc58-4939-98c2-1101663233e3" providerId="ADAL" clId="{FBC87721-5184-4FEE-9F82-34DA4122EAB7}" dt="2023-08-30T08:02:12.805" v="4959"/>
          <ac:spMkLst>
            <pc:docMk/>
            <pc:sldMk cId="353421386" sldId="341"/>
            <ac:spMk id="3" creationId="{2A3C9E4A-978F-4FF4-8ACB-234F29DC6FEC}"/>
          </ac:spMkLst>
        </pc:spChg>
        <pc:picChg chg="add">
          <ac:chgData name="Anna Nowak" userId="334533cb-cc58-4939-98c2-1101663233e3" providerId="ADAL" clId="{FBC87721-5184-4FEE-9F82-34DA4122EAB7}" dt="2023-08-29T14:40:56.848" v="1115"/>
          <ac:picMkLst>
            <pc:docMk/>
            <pc:sldMk cId="353421386" sldId="341"/>
            <ac:picMk id="4" creationId="{31385D10-B33D-443B-9788-8C9D9F666105}"/>
          </ac:picMkLst>
        </pc:picChg>
      </pc:sldChg>
      <pc:sldChg chg="addSp modSp add ord">
        <pc:chgData name="Anna Nowak" userId="334533cb-cc58-4939-98c2-1101663233e3" providerId="ADAL" clId="{FBC87721-5184-4FEE-9F82-34DA4122EAB7}" dt="2023-09-07T15:56:26.076" v="5129"/>
        <pc:sldMkLst>
          <pc:docMk/>
          <pc:sldMk cId="45628504" sldId="342"/>
        </pc:sldMkLst>
        <pc:spChg chg="mod">
          <ac:chgData name="Anna Nowak" userId="334533cb-cc58-4939-98c2-1101663233e3" providerId="ADAL" clId="{FBC87721-5184-4FEE-9F82-34DA4122EAB7}" dt="2023-08-29T14:42:09.409" v="1192" actId="20577"/>
          <ac:spMkLst>
            <pc:docMk/>
            <pc:sldMk cId="45628504" sldId="342"/>
            <ac:spMk id="2" creationId="{0295B365-4A12-41EC-8BD1-99458CE70D76}"/>
          </ac:spMkLst>
        </pc:spChg>
        <pc:spChg chg="mod">
          <ac:chgData name="Anna Nowak" userId="334533cb-cc58-4939-98c2-1101663233e3" providerId="ADAL" clId="{FBC87721-5184-4FEE-9F82-34DA4122EAB7}" dt="2023-08-30T06:40:03.765" v="4927" actId="5793"/>
          <ac:spMkLst>
            <pc:docMk/>
            <pc:sldMk cId="45628504" sldId="342"/>
            <ac:spMk id="3" creationId="{924E9296-87F3-488A-91DA-AA488373F1A8}"/>
          </ac:spMkLst>
        </pc:spChg>
        <pc:picChg chg="add">
          <ac:chgData name="Anna Nowak" userId="334533cb-cc58-4939-98c2-1101663233e3" providerId="ADAL" clId="{FBC87721-5184-4FEE-9F82-34DA4122EAB7}" dt="2023-09-07T15:56:26.076" v="5129"/>
          <ac:picMkLst>
            <pc:docMk/>
            <pc:sldMk cId="45628504" sldId="342"/>
            <ac:picMk id="4" creationId="{3C588C36-1951-4046-A885-68087156191F}"/>
          </ac:picMkLst>
        </pc:picChg>
      </pc:sldChg>
      <pc:sldChg chg="addSp modSp add ord">
        <pc:chgData name="Anna Nowak" userId="334533cb-cc58-4939-98c2-1101663233e3" providerId="ADAL" clId="{FBC87721-5184-4FEE-9F82-34DA4122EAB7}" dt="2023-09-07T15:56:41.780" v="5131"/>
        <pc:sldMkLst>
          <pc:docMk/>
          <pc:sldMk cId="80866831" sldId="343"/>
        </pc:sldMkLst>
        <pc:spChg chg="mod">
          <ac:chgData name="Anna Nowak" userId="334533cb-cc58-4939-98c2-1101663233e3" providerId="ADAL" clId="{FBC87721-5184-4FEE-9F82-34DA4122EAB7}" dt="2023-08-29T15:47:02.273" v="1542" actId="20577"/>
          <ac:spMkLst>
            <pc:docMk/>
            <pc:sldMk cId="80866831" sldId="343"/>
            <ac:spMk id="2" creationId="{E84DF950-52DD-4C5B-B720-99022F5E982E}"/>
          </ac:spMkLst>
        </pc:spChg>
        <pc:spChg chg="mod">
          <ac:chgData name="Anna Nowak" userId="334533cb-cc58-4939-98c2-1101663233e3" providerId="ADAL" clId="{FBC87721-5184-4FEE-9F82-34DA4122EAB7}" dt="2023-08-29T15:48:42.609" v="1596" actId="20577"/>
          <ac:spMkLst>
            <pc:docMk/>
            <pc:sldMk cId="80866831" sldId="343"/>
            <ac:spMk id="3" creationId="{618EDB2E-E026-4956-AF4B-75A3824EFA8E}"/>
          </ac:spMkLst>
        </pc:spChg>
        <pc:picChg chg="add mod">
          <ac:chgData name="Anna Nowak" userId="334533cb-cc58-4939-98c2-1101663233e3" providerId="ADAL" clId="{FBC87721-5184-4FEE-9F82-34DA4122EAB7}" dt="2023-08-29T15:48:06.729" v="1548" actId="1076"/>
          <ac:picMkLst>
            <pc:docMk/>
            <pc:sldMk cId="80866831" sldId="343"/>
            <ac:picMk id="4" creationId="{51F5C885-7A0C-414E-B8E9-9EBFA74533B1}"/>
          </ac:picMkLst>
        </pc:picChg>
        <pc:picChg chg="add">
          <ac:chgData name="Anna Nowak" userId="334533cb-cc58-4939-98c2-1101663233e3" providerId="ADAL" clId="{FBC87721-5184-4FEE-9F82-34DA4122EAB7}" dt="2023-09-07T15:56:41.780" v="5131"/>
          <ac:picMkLst>
            <pc:docMk/>
            <pc:sldMk cId="80866831" sldId="343"/>
            <ac:picMk id="5" creationId="{EC04DE5C-99E1-4708-81B1-5904B1AEAB06}"/>
          </ac:picMkLst>
        </pc:picChg>
      </pc:sldChg>
      <pc:sldChg chg="modSp add ord">
        <pc:chgData name="Anna Nowak" userId="334533cb-cc58-4939-98c2-1101663233e3" providerId="ADAL" clId="{FBC87721-5184-4FEE-9F82-34DA4122EAB7}" dt="2023-08-29T18:32:19.054" v="4050" actId="20577"/>
        <pc:sldMkLst>
          <pc:docMk/>
          <pc:sldMk cId="719202406" sldId="344"/>
        </pc:sldMkLst>
        <pc:spChg chg="mod">
          <ac:chgData name="Anna Nowak" userId="334533cb-cc58-4939-98c2-1101663233e3" providerId="ADAL" clId="{FBC87721-5184-4FEE-9F82-34DA4122EAB7}" dt="2023-08-29T16:31:07.938" v="2726" actId="20577"/>
          <ac:spMkLst>
            <pc:docMk/>
            <pc:sldMk cId="719202406" sldId="344"/>
            <ac:spMk id="2" creationId="{33F2A767-BEED-4314-A8BF-090660F88EC7}"/>
          </ac:spMkLst>
        </pc:spChg>
        <pc:spChg chg="mod">
          <ac:chgData name="Anna Nowak" userId="334533cb-cc58-4939-98c2-1101663233e3" providerId="ADAL" clId="{FBC87721-5184-4FEE-9F82-34DA4122EAB7}" dt="2023-08-29T18:32:19.054" v="4050" actId="20577"/>
          <ac:spMkLst>
            <pc:docMk/>
            <pc:sldMk cId="719202406" sldId="344"/>
            <ac:spMk id="3" creationId="{068C0955-253C-446A-98AA-5FEEED7C594D}"/>
          </ac:spMkLst>
        </pc:spChg>
      </pc:sldChg>
      <pc:sldChg chg="modSp add">
        <pc:chgData name="Anna Nowak" userId="334533cb-cc58-4939-98c2-1101663233e3" providerId="ADAL" clId="{FBC87721-5184-4FEE-9F82-34DA4122EAB7}" dt="2023-09-08T05:51:58.616" v="5572" actId="20577"/>
        <pc:sldMkLst>
          <pc:docMk/>
          <pc:sldMk cId="2748828656" sldId="345"/>
        </pc:sldMkLst>
        <pc:spChg chg="mod">
          <ac:chgData name="Anna Nowak" userId="334533cb-cc58-4939-98c2-1101663233e3" providerId="ADAL" clId="{FBC87721-5184-4FEE-9F82-34DA4122EAB7}" dt="2023-09-08T05:30:30.061" v="5326" actId="20577"/>
          <ac:spMkLst>
            <pc:docMk/>
            <pc:sldMk cId="2748828656" sldId="345"/>
            <ac:spMk id="2" creationId="{05879BCD-AF33-4160-8103-E3156E562E00}"/>
          </ac:spMkLst>
        </pc:spChg>
        <pc:spChg chg="mod">
          <ac:chgData name="Anna Nowak" userId="334533cb-cc58-4939-98c2-1101663233e3" providerId="ADAL" clId="{FBC87721-5184-4FEE-9F82-34DA4122EAB7}" dt="2023-09-08T05:51:58.616" v="5572" actId="20577"/>
          <ac:spMkLst>
            <pc:docMk/>
            <pc:sldMk cId="2748828656" sldId="345"/>
            <ac:spMk id="3" creationId="{D4F950EF-D2EA-4A4D-A3BA-A1B54E4CE977}"/>
          </ac:spMkLst>
        </pc:spChg>
      </pc:sldChg>
      <pc:sldChg chg="modSp add ord">
        <pc:chgData name="Anna Nowak" userId="334533cb-cc58-4939-98c2-1101663233e3" providerId="ADAL" clId="{FBC87721-5184-4FEE-9F82-34DA4122EAB7}" dt="2023-09-07T16:03:19.661" v="5181"/>
        <pc:sldMkLst>
          <pc:docMk/>
          <pc:sldMk cId="1370003430" sldId="347"/>
        </pc:sldMkLst>
        <pc:spChg chg="mod">
          <ac:chgData name="Anna Nowak" userId="334533cb-cc58-4939-98c2-1101663233e3" providerId="ADAL" clId="{FBC87721-5184-4FEE-9F82-34DA4122EAB7}" dt="2023-09-07T15:41:40.241" v="4981" actId="20577"/>
          <ac:spMkLst>
            <pc:docMk/>
            <pc:sldMk cId="1370003430" sldId="347"/>
            <ac:spMk id="2" creationId="{C6596EBE-E426-4E3D-B8F2-74C9321648F6}"/>
          </ac:spMkLst>
        </pc:spChg>
        <pc:spChg chg="mod">
          <ac:chgData name="Anna Nowak" userId="334533cb-cc58-4939-98c2-1101663233e3" providerId="ADAL" clId="{FBC87721-5184-4FEE-9F82-34DA4122EAB7}" dt="2023-09-07T15:41:08.233" v="4965" actId="27636"/>
          <ac:spMkLst>
            <pc:docMk/>
            <pc:sldMk cId="1370003430" sldId="347"/>
            <ac:spMk id="3" creationId="{5F87F8A8-A2F5-4BDA-B7B1-3C25461DFA04}"/>
          </ac:spMkLst>
        </pc:spChg>
      </pc:sldChg>
      <pc:sldChg chg="modSp add del">
        <pc:chgData name="Anna Nowak" userId="334533cb-cc58-4939-98c2-1101663233e3" providerId="ADAL" clId="{FBC87721-5184-4FEE-9F82-34DA4122EAB7}" dt="2023-09-08T05:27:30.148" v="5223" actId="2696"/>
        <pc:sldMkLst>
          <pc:docMk/>
          <pc:sldMk cId="316094175" sldId="348"/>
        </pc:sldMkLst>
        <pc:spChg chg="mod">
          <ac:chgData name="Anna Nowak" userId="334533cb-cc58-4939-98c2-1101663233e3" providerId="ADAL" clId="{FBC87721-5184-4FEE-9F82-34DA4122EAB7}" dt="2023-08-30T07:59:01.968" v="4956" actId="20577"/>
          <ac:spMkLst>
            <pc:docMk/>
            <pc:sldMk cId="316094175" sldId="348"/>
            <ac:spMk id="2" creationId="{E944DC89-1FE2-418D-8C16-AE983A4C695E}"/>
          </ac:spMkLst>
        </pc:spChg>
      </pc:sldChg>
      <pc:sldChg chg="modSp add">
        <pc:chgData name="Anna Nowak" userId="334533cb-cc58-4939-98c2-1101663233e3" providerId="ADAL" clId="{FBC87721-5184-4FEE-9F82-34DA4122EAB7}" dt="2023-09-08T05:50:49.989" v="5559" actId="20577"/>
        <pc:sldMkLst>
          <pc:docMk/>
          <pc:sldMk cId="3526104479" sldId="349"/>
        </pc:sldMkLst>
        <pc:spChg chg="mod">
          <ac:chgData name="Anna Nowak" userId="334533cb-cc58-4939-98c2-1101663233e3" providerId="ADAL" clId="{FBC87721-5184-4FEE-9F82-34DA4122EAB7}" dt="2023-08-29T16:15:37.962" v="2372" actId="20577"/>
          <ac:spMkLst>
            <pc:docMk/>
            <pc:sldMk cId="3526104479" sldId="349"/>
            <ac:spMk id="2" creationId="{199253D3-3BF6-4087-B3E0-AD6E96B81F2F}"/>
          </ac:spMkLst>
        </pc:spChg>
        <pc:spChg chg="mod">
          <ac:chgData name="Anna Nowak" userId="334533cb-cc58-4939-98c2-1101663233e3" providerId="ADAL" clId="{FBC87721-5184-4FEE-9F82-34DA4122EAB7}" dt="2023-09-08T05:50:49.989" v="5559" actId="20577"/>
          <ac:spMkLst>
            <pc:docMk/>
            <pc:sldMk cId="3526104479" sldId="349"/>
            <ac:spMk id="3" creationId="{3811358F-C834-429C-A82B-F4781AED8430}"/>
          </ac:spMkLst>
        </pc:spChg>
      </pc:sldChg>
      <pc:sldChg chg="modSp add">
        <pc:chgData name="Anna Nowak" userId="334533cb-cc58-4939-98c2-1101663233e3" providerId="ADAL" clId="{FBC87721-5184-4FEE-9F82-34DA4122EAB7}" dt="2023-08-29T17:21:18.269" v="3321" actId="27636"/>
        <pc:sldMkLst>
          <pc:docMk/>
          <pc:sldMk cId="3624026304" sldId="350"/>
        </pc:sldMkLst>
        <pc:spChg chg="mod">
          <ac:chgData name="Anna Nowak" userId="334533cb-cc58-4939-98c2-1101663233e3" providerId="ADAL" clId="{FBC87721-5184-4FEE-9F82-34DA4122EAB7}" dt="2023-08-29T16:29:13.844" v="2712" actId="20577"/>
          <ac:spMkLst>
            <pc:docMk/>
            <pc:sldMk cId="3624026304" sldId="350"/>
            <ac:spMk id="2" creationId="{05879BCD-AF33-4160-8103-E3156E562E00}"/>
          </ac:spMkLst>
        </pc:spChg>
        <pc:spChg chg="mod">
          <ac:chgData name="Anna Nowak" userId="334533cb-cc58-4939-98c2-1101663233e3" providerId="ADAL" clId="{FBC87721-5184-4FEE-9F82-34DA4122EAB7}" dt="2023-08-29T17:21:18.269" v="3321" actId="27636"/>
          <ac:spMkLst>
            <pc:docMk/>
            <pc:sldMk cId="3624026304" sldId="350"/>
            <ac:spMk id="3" creationId="{D4F950EF-D2EA-4A4D-A3BA-A1B54E4CE977}"/>
          </ac:spMkLst>
        </pc:spChg>
      </pc:sldChg>
      <pc:sldChg chg="modSp add ord">
        <pc:chgData name="Anna Nowak" userId="334533cb-cc58-4939-98c2-1101663233e3" providerId="ADAL" clId="{FBC87721-5184-4FEE-9F82-34DA4122EAB7}" dt="2023-09-07T15:45:35.472" v="5077" actId="20577"/>
        <pc:sldMkLst>
          <pc:docMk/>
          <pc:sldMk cId="1652789411" sldId="351"/>
        </pc:sldMkLst>
        <pc:spChg chg="mod">
          <ac:chgData name="Anna Nowak" userId="334533cb-cc58-4939-98c2-1101663233e3" providerId="ADAL" clId="{FBC87721-5184-4FEE-9F82-34DA4122EAB7}" dt="2023-09-07T15:45:35.472" v="5077" actId="20577"/>
          <ac:spMkLst>
            <pc:docMk/>
            <pc:sldMk cId="1652789411" sldId="351"/>
            <ac:spMk id="2" creationId="{5AAF690E-71D8-47FC-8600-19FFDC2CC744}"/>
          </ac:spMkLst>
        </pc:spChg>
        <pc:spChg chg="mod">
          <ac:chgData name="Anna Nowak" userId="334533cb-cc58-4939-98c2-1101663233e3" providerId="ADAL" clId="{FBC87721-5184-4FEE-9F82-34DA4122EAB7}" dt="2023-08-30T07:57:40.205" v="4932" actId="20577"/>
          <ac:spMkLst>
            <pc:docMk/>
            <pc:sldMk cId="1652789411" sldId="351"/>
            <ac:spMk id="3" creationId="{C4229D1B-EDCD-41EF-924A-18EDD4C1FD10}"/>
          </ac:spMkLst>
        </pc:spChg>
      </pc:sldChg>
      <pc:sldChg chg="addSp modSp add">
        <pc:chgData name="Anna Nowak" userId="334533cb-cc58-4939-98c2-1101663233e3" providerId="ADAL" clId="{FBC87721-5184-4FEE-9F82-34DA4122EAB7}" dt="2023-09-07T15:56:19.618" v="5128"/>
        <pc:sldMkLst>
          <pc:docMk/>
          <pc:sldMk cId="2494058067" sldId="352"/>
        </pc:sldMkLst>
        <pc:spChg chg="mod">
          <ac:chgData name="Anna Nowak" userId="334533cb-cc58-4939-98c2-1101663233e3" providerId="ADAL" clId="{FBC87721-5184-4FEE-9F82-34DA4122EAB7}" dt="2023-08-30T06:04:19.872" v="4278" actId="20577"/>
          <ac:spMkLst>
            <pc:docMk/>
            <pc:sldMk cId="2494058067" sldId="352"/>
            <ac:spMk id="2" creationId="{AAB45AFB-7016-4EBC-B9FE-BA2E933D8953}"/>
          </ac:spMkLst>
        </pc:spChg>
        <pc:spChg chg="mod">
          <ac:chgData name="Anna Nowak" userId="334533cb-cc58-4939-98c2-1101663233e3" providerId="ADAL" clId="{FBC87721-5184-4FEE-9F82-34DA4122EAB7}" dt="2023-08-30T06:14:29.080" v="4568" actId="20577"/>
          <ac:spMkLst>
            <pc:docMk/>
            <pc:sldMk cId="2494058067" sldId="352"/>
            <ac:spMk id="3" creationId="{B1168697-477E-4830-AFDC-C1B041F58EB5}"/>
          </ac:spMkLst>
        </pc:spChg>
        <pc:picChg chg="add mod">
          <ac:chgData name="Anna Nowak" userId="334533cb-cc58-4939-98c2-1101663233e3" providerId="ADAL" clId="{FBC87721-5184-4FEE-9F82-34DA4122EAB7}" dt="2023-08-30T06:18:17.721" v="4571" actId="1076"/>
          <ac:picMkLst>
            <pc:docMk/>
            <pc:sldMk cId="2494058067" sldId="352"/>
            <ac:picMk id="4" creationId="{22C57C14-997A-4CCD-AFBB-57FAA84FB7EF}"/>
          </ac:picMkLst>
        </pc:picChg>
        <pc:picChg chg="add">
          <ac:chgData name="Anna Nowak" userId="334533cb-cc58-4939-98c2-1101663233e3" providerId="ADAL" clId="{FBC87721-5184-4FEE-9F82-34DA4122EAB7}" dt="2023-09-07T15:56:19.618" v="5128"/>
          <ac:picMkLst>
            <pc:docMk/>
            <pc:sldMk cId="2494058067" sldId="352"/>
            <ac:picMk id="5" creationId="{84117803-05CA-4A91-85EB-1AD77C855D7C}"/>
          </ac:picMkLst>
        </pc:picChg>
      </pc:sldChg>
      <pc:sldChg chg="addSp delSp modSp add">
        <pc:chgData name="Anna Nowak" userId="334533cb-cc58-4939-98c2-1101663233e3" providerId="ADAL" clId="{FBC87721-5184-4FEE-9F82-34DA4122EAB7}" dt="2023-09-07T15:56:34.189" v="5130"/>
        <pc:sldMkLst>
          <pc:docMk/>
          <pc:sldMk cId="214408289" sldId="353"/>
        </pc:sldMkLst>
        <pc:spChg chg="mod">
          <ac:chgData name="Anna Nowak" userId="334533cb-cc58-4939-98c2-1101663233e3" providerId="ADAL" clId="{FBC87721-5184-4FEE-9F82-34DA4122EAB7}" dt="2023-08-30T06:24:20.229" v="4785" actId="20577"/>
          <ac:spMkLst>
            <pc:docMk/>
            <pc:sldMk cId="214408289" sldId="353"/>
            <ac:spMk id="2" creationId="{31D3996A-1BF5-4FD1-BBD9-98CD9F44FA99}"/>
          </ac:spMkLst>
        </pc:spChg>
        <pc:spChg chg="del">
          <ac:chgData name="Anna Nowak" userId="334533cb-cc58-4939-98c2-1101663233e3" providerId="ADAL" clId="{FBC87721-5184-4FEE-9F82-34DA4122EAB7}" dt="2023-08-30T06:24:24.738" v="4786"/>
          <ac:spMkLst>
            <pc:docMk/>
            <pc:sldMk cId="214408289" sldId="353"/>
            <ac:spMk id="3" creationId="{C7886ACB-9C88-4AE7-A97F-3AB041DB623D}"/>
          </ac:spMkLst>
        </pc:spChg>
        <pc:spChg chg="add mod">
          <ac:chgData name="Anna Nowak" userId="334533cb-cc58-4939-98c2-1101663233e3" providerId="ADAL" clId="{FBC87721-5184-4FEE-9F82-34DA4122EAB7}" dt="2023-08-30T06:32:08.615" v="4915" actId="20577"/>
          <ac:spMkLst>
            <pc:docMk/>
            <pc:sldMk cId="214408289" sldId="353"/>
            <ac:spMk id="4" creationId="{A2CCA579-2870-4A7C-B19A-F7F97637D3DB}"/>
          </ac:spMkLst>
        </pc:spChg>
        <pc:spChg chg="add del mod">
          <ac:chgData name="Anna Nowak" userId="334533cb-cc58-4939-98c2-1101663233e3" providerId="ADAL" clId="{FBC87721-5184-4FEE-9F82-34DA4122EAB7}" dt="2023-08-30T06:24:27.942" v="4787"/>
          <ac:spMkLst>
            <pc:docMk/>
            <pc:sldMk cId="214408289" sldId="353"/>
            <ac:spMk id="5" creationId="{BB45317D-E51C-4DF7-9A81-7FE9A43C3B65}"/>
          </ac:spMkLst>
        </pc:spChg>
        <pc:picChg chg="add">
          <ac:chgData name="Anna Nowak" userId="334533cb-cc58-4939-98c2-1101663233e3" providerId="ADAL" clId="{FBC87721-5184-4FEE-9F82-34DA4122EAB7}" dt="2023-09-07T15:56:34.189" v="5130"/>
          <ac:picMkLst>
            <pc:docMk/>
            <pc:sldMk cId="214408289" sldId="353"/>
            <ac:picMk id="5" creationId="{59C3056B-9532-448B-A35F-9A92F7E45BEF}"/>
          </ac:picMkLst>
        </pc:picChg>
        <pc:picChg chg="add mod">
          <ac:chgData name="Anna Nowak" userId="334533cb-cc58-4939-98c2-1101663233e3" providerId="ADAL" clId="{FBC87721-5184-4FEE-9F82-34DA4122EAB7}" dt="2023-08-30T06:24:35.138" v="4789" actId="14100"/>
          <ac:picMkLst>
            <pc:docMk/>
            <pc:sldMk cId="214408289" sldId="353"/>
            <ac:picMk id="6" creationId="{0D719235-6F9B-415B-B6BC-C263D724B19F}"/>
          </ac:picMkLst>
        </pc:picChg>
      </pc:sldChg>
      <pc:sldChg chg="addSp delSp modSp add">
        <pc:chgData name="Anna Nowak" userId="334533cb-cc58-4939-98c2-1101663233e3" providerId="ADAL" clId="{FBC87721-5184-4FEE-9F82-34DA4122EAB7}" dt="2023-09-08T05:26:48.107" v="5213"/>
        <pc:sldMkLst>
          <pc:docMk/>
          <pc:sldMk cId="551009255" sldId="354"/>
        </pc:sldMkLst>
        <pc:spChg chg="mod">
          <ac:chgData name="Anna Nowak" userId="334533cb-cc58-4939-98c2-1101663233e3" providerId="ADAL" clId="{FBC87721-5184-4FEE-9F82-34DA4122EAB7}" dt="2023-09-08T05:26:44.859" v="5212" actId="20577"/>
          <ac:spMkLst>
            <pc:docMk/>
            <pc:sldMk cId="551009255" sldId="354"/>
            <ac:spMk id="2" creationId="{56141446-80EE-405C-B228-04F72540BC2A}"/>
          </ac:spMkLst>
        </pc:spChg>
        <pc:spChg chg="del">
          <ac:chgData name="Anna Nowak" userId="334533cb-cc58-4939-98c2-1101663233e3" providerId="ADAL" clId="{FBC87721-5184-4FEE-9F82-34DA4122EAB7}" dt="2023-09-08T05:26:48.107" v="5213"/>
          <ac:spMkLst>
            <pc:docMk/>
            <pc:sldMk cId="551009255" sldId="354"/>
            <ac:spMk id="3" creationId="{EBABCF56-8196-4DAE-8281-F6E653AFCAAC}"/>
          </ac:spMkLst>
        </pc:spChg>
        <pc:picChg chg="add mod">
          <ac:chgData name="Anna Nowak" userId="334533cb-cc58-4939-98c2-1101663233e3" providerId="ADAL" clId="{FBC87721-5184-4FEE-9F82-34DA4122EAB7}" dt="2023-09-08T05:26:48.107" v="5213"/>
          <ac:picMkLst>
            <pc:docMk/>
            <pc:sldMk cId="551009255" sldId="354"/>
            <ac:picMk id="4" creationId="{19A2C776-7DBB-403F-A7E9-999B7523F7CA}"/>
          </ac:picMkLst>
        </pc:picChg>
      </pc:sldChg>
      <pc:sldChg chg="addSp modSp add">
        <pc:chgData name="Anna Nowak" userId="334533cb-cc58-4939-98c2-1101663233e3" providerId="ADAL" clId="{FBC87721-5184-4FEE-9F82-34DA4122EAB7}" dt="2023-09-08T05:42:00.281" v="5490" actId="1036"/>
        <pc:sldMkLst>
          <pc:docMk/>
          <pc:sldMk cId="1946947697" sldId="355"/>
        </pc:sldMkLst>
        <pc:spChg chg="mod">
          <ac:chgData name="Anna Nowak" userId="334533cb-cc58-4939-98c2-1101663233e3" providerId="ADAL" clId="{FBC87721-5184-4FEE-9F82-34DA4122EAB7}" dt="2023-09-08T05:31:14.550" v="5385" actId="20577"/>
          <ac:spMkLst>
            <pc:docMk/>
            <pc:sldMk cId="1946947697" sldId="355"/>
            <ac:spMk id="2" creationId="{6E7B2D9D-EF1F-4BDD-AD9A-C73B00B20DBA}"/>
          </ac:spMkLst>
        </pc:spChg>
        <pc:spChg chg="mod">
          <ac:chgData name="Anna Nowak" userId="334533cb-cc58-4939-98c2-1101663233e3" providerId="ADAL" clId="{FBC87721-5184-4FEE-9F82-34DA4122EAB7}" dt="2023-09-08T05:34:08.581" v="5477" actId="5793"/>
          <ac:spMkLst>
            <pc:docMk/>
            <pc:sldMk cId="1946947697" sldId="355"/>
            <ac:spMk id="3" creationId="{4C9A4AF9-C8F2-4AF6-9A3C-C73DC9729726}"/>
          </ac:spMkLst>
        </pc:spChg>
        <pc:picChg chg="add mod">
          <ac:chgData name="Anna Nowak" userId="334533cb-cc58-4939-98c2-1101663233e3" providerId="ADAL" clId="{FBC87721-5184-4FEE-9F82-34DA4122EAB7}" dt="2023-09-08T05:39:39.405" v="5486" actId="1076"/>
          <ac:picMkLst>
            <pc:docMk/>
            <pc:sldMk cId="1946947697" sldId="355"/>
            <ac:picMk id="4" creationId="{428EB710-FDCE-4030-A0E8-092B79357AA9}"/>
          </ac:picMkLst>
        </pc:picChg>
        <pc:picChg chg="add mod">
          <ac:chgData name="Anna Nowak" userId="334533cb-cc58-4939-98c2-1101663233e3" providerId="ADAL" clId="{FBC87721-5184-4FEE-9F82-34DA4122EAB7}" dt="2023-09-08T05:42:00.281" v="5490" actId="1036"/>
          <ac:picMkLst>
            <pc:docMk/>
            <pc:sldMk cId="1946947697" sldId="355"/>
            <ac:picMk id="5" creationId="{92FC924A-5464-40EA-900B-A747217AA0B4}"/>
          </ac:picMkLst>
        </pc:picChg>
      </pc:sldChg>
      <pc:sldChg chg="add">
        <pc:chgData name="Anna Nowak" userId="334533cb-cc58-4939-98c2-1101663233e3" providerId="ADAL" clId="{FBC87721-5184-4FEE-9F82-34DA4122EAB7}" dt="2023-09-08T06:12:08.902" v="5574"/>
        <pc:sldMkLst>
          <pc:docMk/>
          <pc:sldMk cId="2729280355" sldId="35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279DFF8-3EC1-4A3E-9112-D0F3ABC9D071}" type="datetime1">
              <a:rPr lang="pl-PL" smtClean="0"/>
              <a:t>08.09.2023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FF3FB46-0826-49C2-92A5-E5597A8AF87B}" type="datetime1">
              <a:rPr lang="pl-PL" noProof="0" smtClean="0"/>
              <a:t>08.09.2023</a:t>
            </a:fld>
            <a:endParaRPr lang="pl-PL" noProof="0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B98AFB-CB0D-4DFE-87B9-B4B0D0DE73CD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416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 rtlCol="0">
            <a:normAutofit/>
          </a:bodyPr>
          <a:lstStyle>
            <a:lvl1pPr>
              <a:defRPr sz="54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2F3F4-5A82-4617-94E1-581C174ACE1F}" type="datetime1">
              <a:rPr lang="pl-PL" noProof="0" smtClean="0"/>
              <a:t>08.09.2023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EDB0CC-1612-4B8B-9D30-92FB0C406532}" type="datetime1">
              <a:rPr lang="pl-PL" noProof="0" smtClean="0"/>
              <a:t>08.09.2023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4BA53E-44F2-4C0D-9D55-2F77BA63C648}" type="datetime1">
              <a:rPr lang="pl-PL" noProof="0" smtClean="0"/>
              <a:t>08.09.2023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CE9C14-EE27-4091-8824-A64ED63F81B5}" type="datetime1">
              <a:rPr lang="pl-PL" noProof="0" smtClean="0"/>
              <a:t>08.09.2023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rtlCol="0" anchor="b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CAFA62-CA9B-40B3-824F-5F0774DBF7B0}" type="datetime1">
              <a:rPr lang="pl-PL" noProof="0" smtClean="0"/>
              <a:t>08.09.2023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EA7D6C-6226-4688-A662-75898DAA6A5F}" type="datetime1">
              <a:rPr lang="pl-PL" noProof="0" smtClean="0"/>
              <a:t>08.09.2023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CF5907-A211-4DCE-8F43-37FE9C0780FE}" type="datetime1">
              <a:rPr lang="pl-PL" noProof="0" smtClean="0"/>
              <a:t>08.09.2023</a:t>
            </a:fld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2C3D6A-D803-4C05-9D4B-940FABAC68BF}" type="datetime1">
              <a:rPr lang="pl-PL" noProof="0" smtClean="0"/>
              <a:t>08.09.2023</a:t>
            </a:fld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CDD4F0-BAD3-4679-A4DB-0413371A4437}" type="datetime1">
              <a:rPr lang="pl-PL" noProof="0" smtClean="0"/>
              <a:t>08.09.2023</a:t>
            </a:fld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716934-85CE-4850-8C29-EA820B0F7DAB}" type="datetime1">
              <a:rPr lang="pl-PL" noProof="0" smtClean="0"/>
              <a:t>08.09.2023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40A9059F-F5E7-4851-9450-9A7DDFF9617A}" type="datetime1">
              <a:rPr lang="pl-PL" noProof="0" smtClean="0"/>
              <a:t>08.09.2023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AEAE4A8-A6E5-453E-B946-FB774B73F48C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repozytorium.ka.edu.pl/server/api/core/bitstreams/61fc43ce-043c-452b-992c-cb651da56471/conten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rekrutacja.pwr.edu.pl/quiz-rekrutacyjny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ocs.moodle.org/19/pl/Quizy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quizizz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r-online.pl/" TargetMode="External"/><Relationship Id="rId2" Type="http://schemas.openxmlformats.org/officeDocument/2006/relationships/hyperlink" Target="https://www.genial.ly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ordwall.net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ordwall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17948" y="2210504"/>
            <a:ext cx="8149748" cy="1485569"/>
          </a:xfrm>
        </p:spPr>
        <p:txBody>
          <a:bodyPr rtlCol="0">
            <a:normAutofit fontScale="90000"/>
          </a:bodyPr>
          <a:lstStyle/>
          <a:p>
            <a:r>
              <a:rPr lang="pl-PL" sz="4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Edutainment</a:t>
            </a:r>
            <a:r>
              <a:rPr lang="pl-PL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wykorzystanie gier, quizów i </a:t>
            </a:r>
            <a:r>
              <a:rPr lang="pl-PL" sz="4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questów</a:t>
            </a:r>
            <a:r>
              <a:rPr lang="pl-PL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 dydaktyce szkolnictwa wyższego.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89956" y="4221088"/>
            <a:ext cx="5029201" cy="964952"/>
          </a:xfrm>
        </p:spPr>
        <p:txBody>
          <a:bodyPr rtlCol="0"/>
          <a:lstStyle/>
          <a:p>
            <a:pPr rtl="0"/>
            <a:r>
              <a:rPr lang="pl-PL" dirty="0" err="1"/>
              <a:t>Webinar</a:t>
            </a:r>
            <a:r>
              <a:rPr lang="pl-PL" dirty="0"/>
              <a:t> 5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37086C1-8C81-481A-BF16-FC205C718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0D0766D8-8E66-47DA-9DE7-08C1A833E309}"/>
              </a:ext>
            </a:extLst>
          </p:cNvPr>
          <p:cNvSpPr/>
          <p:nvPr/>
        </p:nvSpPr>
        <p:spPr>
          <a:xfrm>
            <a:off x="464654" y="6487824"/>
            <a:ext cx="10873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800" dirty="0">
                <a:latin typeface="Arial" panose="020B0604020202020204" pitchFamily="34" charset="0"/>
                <a:ea typeface="Times New Roman" panose="02020603050405020304" pitchFamily="18" charset="0"/>
              </a:rPr>
              <a:t>Projekt </a:t>
            </a:r>
            <a:r>
              <a:rPr lang="pl-PL" sz="800" b="1" dirty="0">
                <a:latin typeface="Arial" panose="020B0604020202020204" pitchFamily="34" charset="0"/>
                <a:ea typeface="Times New Roman" panose="02020603050405020304" pitchFamily="18" charset="0"/>
              </a:rPr>
              <a:t>„</a:t>
            </a:r>
            <a:r>
              <a:rPr lang="pl-PL" sz="800" dirty="0">
                <a:latin typeface="Arial" panose="020B0604020202020204" pitchFamily="34" charset="0"/>
                <a:ea typeface="Times New Roman" panose="02020603050405020304" pitchFamily="18" charset="0"/>
              </a:rPr>
              <a:t>Programowanie doskonałości – PK XXI 2.0. Program rozwoju Politechniki Krakowskiej na lata 2018-22”</a:t>
            </a:r>
            <a:r>
              <a:rPr lang="pl-PL" sz="8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l-PL" sz="800" dirty="0">
                <a:latin typeface="Arial" panose="020B0604020202020204" pitchFamily="34" charset="0"/>
                <a:ea typeface="Times New Roman" panose="02020603050405020304" pitchFamily="18" charset="0"/>
              </a:rPr>
              <a:t>dofinansowany z Europejskiego Funduszu Społecznego </a:t>
            </a:r>
            <a:endParaRPr lang="pl-PL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pl-PL" sz="800" dirty="0">
                <a:latin typeface="Arial" panose="020B0604020202020204" pitchFamily="34" charset="0"/>
                <a:ea typeface="Times New Roman" panose="02020603050405020304" pitchFamily="18" charset="0"/>
              </a:rPr>
              <a:t>Umowa nr POWR.03.05.00-00-z224/17</a:t>
            </a:r>
            <a:endParaRPr lang="pl-PL" sz="8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25822AF-738B-4FB0-B01C-CC6163CD1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099" y="5815698"/>
            <a:ext cx="5230316" cy="67212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92B23FB-6148-4DAF-B5D8-F268114DF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72" y="188640"/>
            <a:ext cx="3190811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AF690E-71D8-47FC-8600-19FFDC2CC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/>
              <a:t>Do najważniejszych elementów </a:t>
            </a:r>
            <a:r>
              <a:rPr lang="pl-PL" b="0" dirty="0" err="1"/>
              <a:t>grywalizaji</a:t>
            </a:r>
            <a:r>
              <a:rPr lang="pl-PL" b="0" dirty="0"/>
              <a:t> zaliczyć można: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229D1B-EDCD-41EF-924A-18EDD4C1F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jasno zdefiniowany i wartościowy cel</a:t>
            </a:r>
          </a:p>
          <a:p>
            <a:r>
              <a:rPr lang="pl-PL" dirty="0"/>
              <a:t>wiele ścieżek prowadzących do celu </a:t>
            </a:r>
          </a:p>
          <a:p>
            <a:r>
              <a:rPr lang="pl-PL" dirty="0"/>
              <a:t>epickość</a:t>
            </a:r>
          </a:p>
          <a:p>
            <a:r>
              <a:rPr lang="pl-PL" dirty="0"/>
              <a:t>dobrowolność udziału</a:t>
            </a:r>
          </a:p>
          <a:p>
            <a:r>
              <a:rPr lang="pl-PL" dirty="0"/>
              <a:t>punkty stanowiące element nagrody za podejmowane wyzwania </a:t>
            </a:r>
          </a:p>
          <a:p>
            <a:r>
              <a:rPr lang="pl-PL" dirty="0"/>
              <a:t>poziomy będące wyznacznikiem statusu gracza</a:t>
            </a:r>
          </a:p>
          <a:p>
            <a:r>
              <a:rPr lang="pl-PL" dirty="0"/>
              <a:t>tabele rankingowe umożliwiające porównanie się z innymi uczestnikami </a:t>
            </a:r>
          </a:p>
          <a:p>
            <a:r>
              <a:rPr lang="pl-PL" dirty="0"/>
              <a:t>komunikacja między graczami/gracz-prowadzący</a:t>
            </a:r>
          </a:p>
          <a:p>
            <a:r>
              <a:rPr lang="pl-PL" dirty="0"/>
              <a:t>szybka informacja zwrotna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278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F2A767-BEED-4314-A8BF-090660F88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JEST MIEJSCE NA GRANIE </a:t>
            </a:r>
            <a:br>
              <a:rPr lang="pl-PL" dirty="0"/>
            </a:br>
            <a:r>
              <a:rPr lang="pl-PL" dirty="0"/>
              <a:t>w KSZTAŁCENIU WYŻSZYM?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8C0955-253C-446A-98AA-5FEEED7C5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pl-PL" dirty="0"/>
          </a:p>
          <a:p>
            <a:r>
              <a:rPr lang="pl-PL" sz="2400" dirty="0"/>
              <a:t>Czy jest miejsce na gry i quizy?</a:t>
            </a:r>
          </a:p>
          <a:p>
            <a:r>
              <a:rPr lang="pl-PL" sz="2400" dirty="0"/>
              <a:t>Czy to nie jest to niepoważne?</a:t>
            </a:r>
          </a:p>
          <a:p>
            <a:pPr marL="45720" indent="0">
              <a:buNone/>
            </a:pPr>
            <a:endParaRPr lang="pl-PL" sz="2400" dirty="0"/>
          </a:p>
          <a:p>
            <a:pPr marL="4572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2F71DFE-DF29-4904-8BDA-D93D62B75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0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141446-80EE-405C-B228-04F72540B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Tym razem zapytałam </a:t>
            </a:r>
            <a:r>
              <a:rPr lang="pl-PL" dirty="0" err="1"/>
              <a:t>TRURLa</a:t>
            </a:r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19A2C776-7DBB-403F-A7E9-999B7523F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4823" y="1828800"/>
            <a:ext cx="7487579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0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596EBE-E426-4E3D-B8F2-74C932164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Które mechanizmy z gier warto wprowadzań do kształcenia w uczelni wyższej?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87F8A8-A2F5-4BDA-B7B1-3C25461DF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l-PL" dirty="0"/>
              <a:t>zaplanowanie wielu możliwości dojścia do sukcesu można zaimplementować np. poprzez różne możliwości zaliczenia przedmiotu, w taki sposób, aby student mógł wybrać własną ścieżkę</a:t>
            </a:r>
          </a:p>
          <a:p>
            <a:pPr>
              <a:buFontTx/>
              <a:buChar char="-"/>
            </a:pPr>
            <a:r>
              <a:rPr lang="pl-PL" dirty="0"/>
              <a:t>przechodzenie na kolejne poziomy można wdrożyć poprzez stopniowanie </a:t>
            </a:r>
            <a:br>
              <a:rPr lang="pl-PL" dirty="0"/>
            </a:br>
            <a:r>
              <a:rPr lang="pl-PL" dirty="0"/>
              <a:t>i porcjowanie materiału (kolejne treści i zadania są dostępne dopiero po zaliczeniu poprzednich)</a:t>
            </a:r>
          </a:p>
          <a:p>
            <a:pPr>
              <a:buFontTx/>
              <a:buChar char="-"/>
            </a:pPr>
            <a:r>
              <a:rPr lang="pl-PL" dirty="0"/>
              <a:t>bonusy  - można wprowadzić dodatkowe punkty za pracę grupową, w ten sposób mobilizujemy do współpracy</a:t>
            </a:r>
          </a:p>
          <a:p>
            <a:pPr marL="45720" indent="0">
              <a:buNone/>
            </a:pPr>
            <a:r>
              <a:rPr lang="pl-PL" sz="1600" dirty="0"/>
              <a:t>Po więcej zachęcam do lektury publikacji Pani Marty Woźniak-</a:t>
            </a:r>
            <a:r>
              <a:rPr lang="pl-PL" sz="1600" dirty="0" err="1"/>
              <a:t>Zapórpt</a:t>
            </a:r>
            <a:r>
              <a:rPr lang="pl-PL" sz="1600" dirty="0"/>
              <a:t>. </a:t>
            </a:r>
            <a:r>
              <a:rPr lang="pl-PL" sz="1600" i="1" dirty="0"/>
              <a:t>Mechanizmy gamifikacji </a:t>
            </a:r>
            <a:br>
              <a:rPr lang="pl-PL" sz="1600" i="1" dirty="0"/>
            </a:br>
            <a:r>
              <a:rPr lang="pl-PL" sz="1600" i="1" dirty="0"/>
              <a:t>w kształceniu na odległość w praktyce szkolnictwa wyższego Implementacja i próba oceny na przykładzie KAAFM</a:t>
            </a:r>
          </a:p>
          <a:p>
            <a:pPr marL="45720" indent="0">
              <a:buNone/>
            </a:pPr>
            <a:r>
              <a:rPr lang="pl-PL" sz="1600" i="1" dirty="0">
                <a:hlinkClick r:id="rId2"/>
              </a:rPr>
              <a:t>https://repozytorium.ka.edu.pl/</a:t>
            </a:r>
            <a:endParaRPr lang="pl-PL" sz="1600" i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EE7ABE7-9E34-4F7D-B24D-9A6F9314B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0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5667C4-2E57-4A8D-B879-707294788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CIEKAWOSTKA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A473F3-BE39-49AF-931F-A3716E72D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https://rekrutacja.pwr.edu.pl/quiz-rekrutacyjny/</a:t>
            </a:r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81E491B-F7EB-4E95-A5A7-85ACCE18E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44" y="2276872"/>
            <a:ext cx="10054852" cy="413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4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879BCD-AF33-4160-8103-E3156E56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polskie uczelnie </a:t>
            </a:r>
            <a:r>
              <a:rPr lang="pl-PL" dirty="0" err="1"/>
              <a:t>grywalizują</a:t>
            </a:r>
            <a:r>
              <a:rPr lang="pl-PL" dirty="0"/>
              <a:t> zajęcia?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F950EF-D2EA-4A4D-A3BA-A1B54E4CE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pl-PL" sz="3200" dirty="0"/>
              <a:t>TAK, ale celowo nie umieściłam przykładów</a:t>
            </a:r>
            <a:r>
              <a:rPr lang="pl-PL" sz="3200" dirty="0">
                <a:sym typeface="Wingdings" panose="05000000000000000000" pitchFamily="2" charset="2"/>
              </a:rPr>
              <a:t>.</a:t>
            </a:r>
            <a:endParaRPr lang="pl-PL" sz="3200" dirty="0"/>
          </a:p>
          <a:p>
            <a:pPr marL="45720" indent="0">
              <a:buNone/>
            </a:pPr>
            <a:endParaRPr lang="pl-PL" sz="3200" dirty="0"/>
          </a:p>
          <a:p>
            <a:pPr marL="45720" indent="0">
              <a:buNone/>
            </a:pPr>
            <a:endParaRPr lang="pl-PL" sz="3200" dirty="0"/>
          </a:p>
          <a:p>
            <a:pPr marL="45720" indent="0">
              <a:buNone/>
            </a:pPr>
            <a:r>
              <a:rPr lang="pl-PL" sz="3200" dirty="0"/>
              <a:t>Zapytajcie GOOGLA, </a:t>
            </a:r>
            <a:r>
              <a:rPr lang="pl-PL" sz="3200" dirty="0" err="1"/>
              <a:t>CHATa</a:t>
            </a:r>
            <a:r>
              <a:rPr lang="pl-PL" sz="3200" dirty="0"/>
              <a:t> GPT, </a:t>
            </a:r>
            <a:r>
              <a:rPr lang="pl-PL" sz="3200" dirty="0" err="1"/>
              <a:t>TRURLa</a:t>
            </a:r>
            <a:r>
              <a:rPr lang="pl-PL" sz="3200" dirty="0"/>
              <a:t>.</a:t>
            </a:r>
          </a:p>
          <a:p>
            <a:pPr marL="45720" indent="0">
              <a:buNone/>
            </a:pPr>
            <a:endParaRPr lang="pl-PL" sz="3200" dirty="0"/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12694CE-37AF-4642-900E-511B97346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2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7B2D9D-EF1F-4BDD-AD9A-C73B00B20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ja coś </a:t>
            </a:r>
            <a:r>
              <a:rPr lang="pl-PL" dirty="0" err="1"/>
              <a:t>zgrywalizowałam</a:t>
            </a:r>
            <a:r>
              <a:rPr lang="pl-PL" dirty="0"/>
              <a:t>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9A4AF9-C8F2-4AF6-9A3C-C73DC9729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Znów story </a:t>
            </a:r>
            <a:r>
              <a:rPr lang="pl-PL" dirty="0" err="1"/>
              <a:t>telling</a:t>
            </a:r>
            <a:endParaRPr lang="pl-PL" dirty="0"/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28EB710-FDCE-4030-A0E8-092B79357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606" y="1980084"/>
            <a:ext cx="4924434" cy="388843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2FC924A-5464-40EA-900B-A747217AA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884" y="2376264"/>
            <a:ext cx="3284984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4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AF690E-71D8-47FC-8600-19FFDC2CC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/>
              <a:t>Do najważniejszych elementów </a:t>
            </a:r>
            <a:r>
              <a:rPr lang="pl-PL" b="0" dirty="0" err="1"/>
              <a:t>grywalizaji</a:t>
            </a:r>
            <a:r>
              <a:rPr lang="pl-PL" b="0" dirty="0"/>
              <a:t> zaliczyć można: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229D1B-EDCD-41EF-924A-18EDD4C1F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jasno zdefiniowany i wartościowy cel</a:t>
            </a:r>
          </a:p>
          <a:p>
            <a:r>
              <a:rPr lang="pl-PL" dirty="0"/>
              <a:t>wiele ścieżek prowadzących do celu </a:t>
            </a:r>
          </a:p>
          <a:p>
            <a:r>
              <a:rPr lang="pl-PL" dirty="0"/>
              <a:t>epickość</a:t>
            </a:r>
          </a:p>
          <a:p>
            <a:r>
              <a:rPr lang="pl-PL" dirty="0"/>
              <a:t>dobrowolność udziału</a:t>
            </a:r>
          </a:p>
          <a:p>
            <a:r>
              <a:rPr lang="pl-PL" dirty="0"/>
              <a:t>punkty stanowiące element nagrody za podejmowane wyzwania </a:t>
            </a:r>
          </a:p>
          <a:p>
            <a:r>
              <a:rPr lang="pl-PL" dirty="0"/>
              <a:t>poziomy będące wyznacznikiem statusu gracza</a:t>
            </a:r>
          </a:p>
          <a:p>
            <a:r>
              <a:rPr lang="pl-PL" dirty="0"/>
              <a:t>tabele rankingowe umożliwiające porównanie się z innymi uczestnikami </a:t>
            </a:r>
          </a:p>
          <a:p>
            <a:r>
              <a:rPr lang="pl-PL" dirty="0"/>
              <a:t>komunikacja między graczami/gracz-prowadzący</a:t>
            </a:r>
          </a:p>
          <a:p>
            <a:r>
              <a:rPr lang="pl-PL" dirty="0"/>
              <a:t>szybka informacja zwrotna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928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BB6234-08BF-4D59-8FE0-9D6AF44E8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JAKIE NARZĘDZIA CYFROWE można wykorzystać do quizów?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552711-EA91-4C4A-992E-C7F8DB605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531" indent="-228531">
              <a:spcBef>
                <a:spcPts val="0"/>
              </a:spcBef>
              <a:buClr>
                <a:srgbClr val="00B0F0"/>
              </a:buClr>
              <a:buSzPts val="2800"/>
            </a:pPr>
            <a:r>
              <a:rPr lang="pl-PL" sz="2400" dirty="0"/>
              <a:t>Aplikacja FORMS w OFFICE 365</a:t>
            </a:r>
          </a:p>
          <a:p>
            <a:pPr marL="228531" indent="-228531">
              <a:spcBef>
                <a:spcPts val="0"/>
              </a:spcBef>
              <a:buClr>
                <a:srgbClr val="00B0F0"/>
              </a:buClr>
              <a:buSzPts val="2800"/>
            </a:pPr>
            <a:r>
              <a:rPr lang="pl-PL" sz="2400" dirty="0"/>
              <a:t>Aplikacja GOOGLE FORMS</a:t>
            </a:r>
          </a:p>
          <a:p>
            <a:pPr marL="228531" indent="-228531">
              <a:spcBef>
                <a:spcPts val="0"/>
              </a:spcBef>
              <a:buClr>
                <a:srgbClr val="00B0F0"/>
              </a:buClr>
              <a:buSzPts val="2800"/>
            </a:pPr>
            <a:r>
              <a:rPr lang="pl-PL" sz="2400" dirty="0"/>
              <a:t>MODUŁ QUIZ na MOODLU (</a:t>
            </a:r>
            <a:r>
              <a:rPr lang="pl-PL" sz="2400" dirty="0">
                <a:hlinkClick r:id="rId2"/>
              </a:rPr>
              <a:t>https://docs.moodle.org/19/pl/Quizy</a:t>
            </a:r>
            <a:r>
              <a:rPr lang="pl-PL" sz="2400" dirty="0"/>
              <a:t>)</a:t>
            </a:r>
          </a:p>
          <a:p>
            <a:pPr marL="228531" indent="-228531">
              <a:spcBef>
                <a:spcPts val="0"/>
              </a:spcBef>
              <a:buClr>
                <a:srgbClr val="00B0F0"/>
              </a:buClr>
              <a:buSzPts val="2800"/>
            </a:pPr>
            <a:endParaRPr lang="pl-PL" sz="2400" dirty="0"/>
          </a:p>
          <a:p>
            <a:pPr marL="0" indent="0">
              <a:spcBef>
                <a:spcPts val="0"/>
              </a:spcBef>
              <a:buClr>
                <a:srgbClr val="00B0F0"/>
              </a:buClr>
              <a:buSzPts val="2800"/>
              <a:buNone/>
            </a:pPr>
            <a:r>
              <a:rPr lang="pl-PL" sz="2400" dirty="0"/>
              <a:t>MOŻNA tak, ale można też inaczej</a:t>
            </a:r>
            <a:r>
              <a:rPr lang="pl-PL" sz="2400" dirty="0">
                <a:sym typeface="Wingdings" panose="05000000000000000000" pitchFamily="2" charset="2"/>
              </a:rPr>
              <a:t>.</a:t>
            </a:r>
          </a:p>
          <a:p>
            <a:pPr marL="0" indent="0">
              <a:spcBef>
                <a:spcPts val="0"/>
              </a:spcBef>
              <a:buClr>
                <a:srgbClr val="00B0F0"/>
              </a:buClr>
              <a:buSzPts val="2800"/>
              <a:buNone/>
            </a:pPr>
            <a:endParaRPr lang="pl-PL" sz="2400" dirty="0"/>
          </a:p>
          <a:p>
            <a:pPr marL="0" indent="0">
              <a:spcBef>
                <a:spcPts val="0"/>
              </a:spcBef>
              <a:buClr>
                <a:srgbClr val="00B0F0"/>
              </a:buClr>
              <a:buSzPts val="2800"/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6F0BE48-164F-49FC-B36F-C2E862606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696" y="189627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1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0C67F9-3A06-4578-B40A-9F89CD511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PRZYKŁADOWE NARZĘDZIA DO QUIZÓW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3C9E4A-978F-4FF4-8ACB-234F29DC6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 err="1"/>
              <a:t>Kahoot</a:t>
            </a:r>
            <a:r>
              <a:rPr lang="pl-PL" sz="2800" dirty="0"/>
              <a:t> https://kahoot.com/</a:t>
            </a:r>
          </a:p>
          <a:p>
            <a:r>
              <a:rPr lang="pl-PL" sz="2800" dirty="0" err="1"/>
              <a:t>Quizzis</a:t>
            </a:r>
            <a:r>
              <a:rPr lang="pl-PL" sz="2800" dirty="0"/>
              <a:t> https://quizizz.com/?lng=pl</a:t>
            </a:r>
          </a:p>
          <a:p>
            <a:r>
              <a:rPr lang="pl-PL" sz="2800" dirty="0"/>
              <a:t>https://www.interankiety.pl/quizy</a:t>
            </a:r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1385D10-B33D-443B-9788-8C9D9F666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96" y="189627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D4FDD3-BCFC-4A6F-94A4-2FEF35D7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EDUTAINMENT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04F97C-C74E-49D3-B8F6-041C15A5F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pl-PL" sz="3200" dirty="0"/>
          </a:p>
          <a:p>
            <a:pPr marL="45720" indent="0">
              <a:buNone/>
            </a:pPr>
            <a:endParaRPr lang="pl-PL" sz="3200" dirty="0"/>
          </a:p>
          <a:p>
            <a:pPr marL="45720" indent="0">
              <a:buNone/>
            </a:pPr>
            <a:r>
              <a:rPr lang="pl-PL" dirty="0"/>
              <a:t> </a:t>
            </a:r>
            <a:endParaRPr lang="pl-PL" sz="3200" dirty="0"/>
          </a:p>
          <a:p>
            <a:pPr marL="45720" indent="0">
              <a:buNone/>
            </a:pPr>
            <a:r>
              <a:rPr lang="pl-PL" sz="3200" dirty="0">
                <a:highlight>
                  <a:srgbClr val="FFFF00"/>
                </a:highlight>
              </a:rPr>
              <a:t>EDU</a:t>
            </a:r>
            <a:r>
              <a:rPr lang="pl-PL" sz="3200" dirty="0"/>
              <a:t>CATION + ENTER</a:t>
            </a:r>
            <a:r>
              <a:rPr lang="pl-PL" sz="3200" dirty="0">
                <a:highlight>
                  <a:srgbClr val="FFFF00"/>
                </a:highlight>
              </a:rPr>
              <a:t>TAINMENT=</a:t>
            </a:r>
            <a:r>
              <a:rPr lang="pl-PL" sz="3200" dirty="0"/>
              <a:t>EDUTAINMENT</a:t>
            </a:r>
          </a:p>
          <a:p>
            <a:pPr marL="45720" indent="0">
              <a:buNone/>
            </a:pPr>
            <a:endParaRPr lang="pl-PL" sz="32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590B656-0D84-4539-9AB5-D662B6D66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AB7FEF9-DF90-49A1-B291-759B2462A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2" y="1340768"/>
            <a:ext cx="3048000" cy="19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6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EC2D8E-33B6-4F7D-B9D0-BCD897F15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KAHOOT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528D3A-7E0B-40A9-85BC-4F7AC0606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9796" y="1800442"/>
            <a:ext cx="4251960" cy="4191000"/>
          </a:xfrm>
        </p:spPr>
        <p:txBody>
          <a:bodyPr>
            <a:normAutofit lnSpcReduction="10000"/>
          </a:bodyPr>
          <a:lstStyle/>
          <a:p>
            <a:r>
              <a:rPr lang="pl-PL" dirty="0" err="1"/>
              <a:t>Kahoot</a:t>
            </a:r>
            <a:r>
              <a:rPr lang="pl-PL" dirty="0"/>
              <a:t> to wyjątkowe narzędzie do tworzenia i przeprowadzania interaktywnych quizów, prowadzenia dyskusji i badań. </a:t>
            </a:r>
          </a:p>
          <a:p>
            <a:r>
              <a:rPr lang="pl-PL" dirty="0" err="1"/>
              <a:t>Kahoot</a:t>
            </a:r>
            <a:r>
              <a:rPr lang="pl-PL" dirty="0"/>
              <a:t> jest prosty w obsłudze i powszechnie dostępny – działa w przeglądarce internetowej na wszystkich urządzeniach mobilnych. </a:t>
            </a:r>
          </a:p>
          <a:p>
            <a:r>
              <a:rPr lang="pl-PL" dirty="0"/>
              <a:t>Po każdym quizie widzimy wyniki uczestników i możemy je pobrać </a:t>
            </a:r>
            <a:br>
              <a:rPr lang="pl-PL" dirty="0"/>
            </a:br>
            <a:r>
              <a:rPr lang="pl-PL" dirty="0"/>
              <a:t>w postaci arkusza kalkulacyjnego.</a:t>
            </a:r>
          </a:p>
          <a:p>
            <a:r>
              <a:rPr lang="pl-PL" dirty="0"/>
              <a:t>https://kahoot.com/pl/</a:t>
            </a:r>
          </a:p>
          <a:p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29CDBCA-6A5B-43CE-8154-FABBEEB6CC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92300E5-8839-442C-8922-216D91329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64779BD-7A50-400D-B0EB-19C7F933E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276" y="1471452"/>
            <a:ext cx="6666170" cy="451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9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8EA166-1FD8-4913-B83D-546859FB2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QUIZZIZ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5532A8-83A7-424D-9AB2-FB96D78D1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19" y="1902296"/>
            <a:ext cx="8686801" cy="4191000"/>
          </a:xfrm>
        </p:spPr>
        <p:txBody>
          <a:bodyPr/>
          <a:lstStyle/>
          <a:p>
            <a:r>
              <a:rPr lang="pl-PL" dirty="0">
                <a:hlinkClick r:id="rId2"/>
              </a:rPr>
              <a:t>https://quizizz.com/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C8FB946-E9EB-4941-8990-22EB6F188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696" y="189627"/>
            <a:ext cx="1571332" cy="8640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8FE1EE9-E9AD-49FD-9DCC-F73D95F56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939" y="2255536"/>
            <a:ext cx="7875879" cy="386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1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B45AFB-7016-4EBC-B9FE-BA2E933D8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 WIELE </a:t>
            </a:r>
            <a:r>
              <a:rPr lang="pl-PL" dirty="0" err="1"/>
              <a:t>WIELE</a:t>
            </a:r>
            <a:r>
              <a:rPr lang="pl-PL" dirty="0"/>
              <a:t> WIĘCEJ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168697-477E-4830-AFDC-C1B041F58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200" dirty="0"/>
              <a:t>WPISZ w </a:t>
            </a:r>
            <a:r>
              <a:rPr lang="pl-PL" sz="3200" dirty="0" err="1"/>
              <a:t>google</a:t>
            </a:r>
            <a:r>
              <a:rPr lang="pl-PL" sz="3200" dirty="0"/>
              <a:t>: aplikacje podobne do </a:t>
            </a:r>
            <a:r>
              <a:rPr lang="pl-PL" sz="3200" dirty="0" err="1"/>
              <a:t>kahoot</a:t>
            </a:r>
            <a:r>
              <a:rPr lang="pl-PL" sz="3200" dirty="0"/>
              <a:t> i zaskocz się efektem</a:t>
            </a:r>
            <a:r>
              <a:rPr lang="pl-PL" sz="3200" dirty="0">
                <a:sym typeface="Wingdings" panose="05000000000000000000" pitchFamily="2" charset="2"/>
              </a:rPr>
              <a:t></a:t>
            </a:r>
          </a:p>
          <a:p>
            <a:endParaRPr lang="pl-PL" sz="3200" dirty="0">
              <a:sym typeface="Wingdings" panose="05000000000000000000" pitchFamily="2" charset="2"/>
            </a:endParaRPr>
          </a:p>
          <a:p>
            <a:endParaRPr lang="pl-PL" sz="3200" dirty="0">
              <a:sym typeface="Wingdings" panose="05000000000000000000" pitchFamily="2" charset="2"/>
            </a:endParaRP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2C57C14-997A-4CCD-AFBB-57FAA84FB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956" y="2996952"/>
            <a:ext cx="7268589" cy="261021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4117803-05CA-4A91-85EB-1AD77C855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696" y="189627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95B365-4A12-41EC-8BD1-99458CE70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NARZĘDZIA DO GIER I QUESTÓW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4E9296-87F3-488A-91DA-AA488373F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GENIAL.LY </a:t>
            </a:r>
            <a:r>
              <a:rPr lang="pl-PL" u="sng" dirty="0">
                <a:hlinkClick r:id="rId2"/>
              </a:rPr>
              <a:t>https://www.genial.ly/</a:t>
            </a:r>
            <a:endParaRPr lang="pl-PL" dirty="0"/>
          </a:p>
          <a:p>
            <a:r>
              <a:rPr lang="pl-PL" dirty="0"/>
              <a:t>GENERATOR KODÓW QR </a:t>
            </a:r>
            <a:r>
              <a:rPr lang="pl-PL" dirty="0">
                <a:hlinkClick r:id="rId3"/>
              </a:rPr>
              <a:t>https://www.qr-online.pl/</a:t>
            </a:r>
            <a:endParaRPr lang="pl-PL" dirty="0"/>
          </a:p>
          <a:p>
            <a:r>
              <a:rPr lang="pl-PL" dirty="0"/>
              <a:t>WORDWALL </a:t>
            </a:r>
            <a:r>
              <a:rPr lang="pl-PL" dirty="0">
                <a:hlinkClick r:id="rId4"/>
              </a:rPr>
              <a:t>https://wordwall.net/</a:t>
            </a:r>
            <a:endParaRPr lang="pl-PL" dirty="0"/>
          </a:p>
          <a:p>
            <a:pPr marL="4572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C588C36-1951-4046-A885-6808715619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7696" y="189627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D3996A-1BF5-4FD1-BBD9-98CD9F44F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GENIAL.LY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2CCA579-2870-4A7C-B19A-F7F97637D3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Genialne narzędzie do tworzenia interaktywnych zadań</a:t>
            </a:r>
          </a:p>
          <a:p>
            <a:r>
              <a:rPr lang="pl-PL" dirty="0"/>
              <a:t>Można tworzyć gry np. typu ESCAPE ROOM</a:t>
            </a:r>
          </a:p>
          <a:p>
            <a:r>
              <a:rPr lang="pl-PL" dirty="0"/>
              <a:t>Integracja z Microsoft Office 365</a:t>
            </a:r>
          </a:p>
          <a:p>
            <a:r>
              <a:rPr lang="pl-PL" dirty="0"/>
              <a:t>Mnóstwo darmowych </a:t>
            </a:r>
            <a:r>
              <a:rPr lang="pl-PL" dirty="0" err="1"/>
              <a:t>tutoriali</a:t>
            </a:r>
            <a:r>
              <a:rPr lang="pl-PL" dirty="0"/>
              <a:t>, </a:t>
            </a:r>
            <a:r>
              <a:rPr lang="pl-PL" dirty="0" err="1"/>
              <a:t>webinarów</a:t>
            </a:r>
            <a:endParaRPr lang="pl-PL" dirty="0"/>
          </a:p>
          <a:p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0D719235-6F9B-415B-B6BC-C263D724B1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05810" y="1857652"/>
            <a:ext cx="4481476" cy="193138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9C3056B-9532-448B-A35F-9A92F7E45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696" y="189627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4DF950-52DD-4C5B-B720-99022F5E9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WORDWALL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8EDB2E-E026-4956-AF4B-75A3824EF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https://wordwall.net/</a:t>
            </a:r>
            <a:endParaRPr lang="pl-PL" dirty="0"/>
          </a:p>
          <a:p>
            <a:r>
              <a:rPr lang="pl-PL" dirty="0"/>
              <a:t>5 szablonów za darmo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1F5C885-7A0C-414E-B8E9-9EBFA7453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164" y="838200"/>
            <a:ext cx="7748915" cy="568863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C04DE5C-99E1-4708-81B1-5904B1AEA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696" y="189627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294C36-F68E-4556-A57B-B771C5C49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B1DA0C-AA33-4259-8FD7-397C95A1B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8" y="1700808"/>
            <a:ext cx="8326761" cy="45510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sz="2800" dirty="0"/>
              <a:t>NAUKA poprzez ZABAWĘ to wyzwanie dydaktyczne. </a:t>
            </a:r>
          </a:p>
          <a:p>
            <a:pPr marL="45720" indent="0">
              <a:buNone/>
            </a:pPr>
            <a:r>
              <a:rPr lang="pl-PL" sz="2800" dirty="0"/>
              <a:t>Wyzwanie, które warto podjąć.</a:t>
            </a:r>
          </a:p>
          <a:p>
            <a:pPr marL="45720" indent="0">
              <a:buNone/>
            </a:pPr>
            <a:r>
              <a:rPr lang="pl-PL" sz="2800" dirty="0"/>
              <a:t>Czasami jest czasochłonne, ale efekty bywają naprawdę zaskakujące.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C0FD640-9397-4608-A585-E67EA4C12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96" y="189627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6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C0A6E9-A3E6-41C4-8ED4-99FEE14D3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SZTUCZNA  INTELIGENCJA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B3727B-8326-40E0-9714-4670C842D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/>
              <a:t>Czy można ją wykorzystać w przygotowaniu gier?</a:t>
            </a:r>
          </a:p>
          <a:p>
            <a:r>
              <a:rPr lang="pl-PL" sz="2800" dirty="0"/>
              <a:t>Czy da się  z  nią wygrać?</a:t>
            </a:r>
          </a:p>
          <a:p>
            <a:r>
              <a:rPr lang="pl-PL" sz="2800" dirty="0"/>
              <a:t>O tym w następnym </a:t>
            </a:r>
            <a:r>
              <a:rPr lang="pl-PL" sz="2800" dirty="0" err="1"/>
              <a:t>webinarze</a:t>
            </a:r>
            <a:r>
              <a:rPr lang="pl-PL" sz="2800" dirty="0"/>
              <a:t>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E796C05-C6FA-4DFF-8996-7A15B8EE9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96" y="189627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9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6A543EA1-5A27-422D-910D-BC2142E4F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4132D9B5-7E10-45D2-B989-8F81848528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dziekuje-scale-332-373.jpg">
            <a:extLst>
              <a:ext uri="{FF2B5EF4-FFF2-40B4-BE49-F238E27FC236}">
                <a16:creationId xmlns:a16="http://schemas.microsoft.com/office/drawing/2014/main" id="{DA7F4924-BC85-46A3-912B-8F3830D56D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64833" y="2590800"/>
            <a:ext cx="3052085" cy="3429000"/>
          </a:xfrm>
        </p:spPr>
      </p:pic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F2981977-9695-4F84-BCA4-1949CC8CF2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2D277500-45DE-4899-8146-E2F9E81205E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dirty="0"/>
              <a:t>I ZAPRASZAM NA KOLEJNY WEBINAR</a:t>
            </a:r>
          </a:p>
          <a:p>
            <a:endParaRPr lang="pl-PL" dirty="0"/>
          </a:p>
          <a:p>
            <a:r>
              <a:rPr lang="pl-PL" dirty="0"/>
              <a:t>TEMAT: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Sztuczna inteligencja – zagrożenie czy szansa dla cyfrowego dydaktyka?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309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ED027E-56CA-4C25-85EF-D6FA9C4B6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28" y="380901"/>
            <a:ext cx="8686801" cy="1066800"/>
          </a:xfrm>
        </p:spPr>
        <p:txBody>
          <a:bodyPr/>
          <a:lstStyle/>
          <a:p>
            <a:r>
              <a:rPr lang="pl-PL" dirty="0"/>
              <a:t>Czy to o to chodzi?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8D0B6B0D-14A5-4DFE-9A99-AF0A5C87A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844" y="1484784"/>
            <a:ext cx="3164282" cy="4451511"/>
          </a:xfr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7A2BBBE-2504-410B-9BE3-ACD100A56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1E83666-A04E-4DA3-89AB-5972F8C1C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491" y="2060848"/>
            <a:ext cx="5746205" cy="367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4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299426-5FA3-43EF-A13D-8E6EB12BA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sedno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CF0E83-9F74-448E-B7D1-F7DD55A38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Istotą działań w rodzaju </a:t>
            </a:r>
            <a:r>
              <a:rPr lang="pl-PL" sz="2400" dirty="0" err="1">
                <a:solidFill>
                  <a:schemeClr val="accent1">
                    <a:lumMod val="75000"/>
                  </a:schemeClr>
                </a:solidFill>
              </a:rPr>
              <a:t>edutainment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400" dirty="0"/>
              <a:t>jest połączenie edukacji </a:t>
            </a:r>
            <a:br>
              <a:rPr lang="pl-PL" sz="2400" dirty="0"/>
            </a:br>
            <a:r>
              <a:rPr lang="pl-PL" sz="2400" dirty="0"/>
              <a:t>z rozrywką. </a:t>
            </a:r>
          </a:p>
          <a:p>
            <a:r>
              <a:rPr lang="pl-PL" sz="2400" dirty="0"/>
              <a:t>Mottem tej formy edukacji jest stwierdzenie „uczyć bawiąc”. Wskazuje ono zarazem na odpowiednią hierarchię ważności. </a:t>
            </a:r>
          </a:p>
          <a:p>
            <a:r>
              <a:rPr lang="pl-PL" sz="2400" dirty="0"/>
              <a:t>Pod pojęciem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400" dirty="0" err="1">
                <a:solidFill>
                  <a:schemeClr val="accent1">
                    <a:lumMod val="75000"/>
                  </a:schemeClr>
                </a:solidFill>
              </a:rPr>
              <a:t>edutainment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400" dirty="0">
                <a:solidFill>
                  <a:schemeClr val="bg2">
                    <a:lumMod val="50000"/>
                  </a:schemeClr>
                </a:solidFill>
              </a:rPr>
              <a:t>kryją się </a:t>
            </a:r>
            <a:r>
              <a:rPr lang="pl-PL" sz="2400" dirty="0"/>
              <a:t>takie działania, których celem jest przede wszystkim edukacja, zaś forma rozrywki jest dodatkiem.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FB85EF8-0A99-4877-A9DA-3DF415538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0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569BCC-D58D-49C0-83B3-3030046C9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warto uczyć, wykorzystując grę, zabawę?  (SI)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25EEF2-7067-4F31-BA7A-82C8ACC33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5BA974A-9354-41D2-97C2-4B3BBF293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3EB42E8-498F-4596-9778-AEDD80F00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964" y="1600200"/>
            <a:ext cx="7606500" cy="500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9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75979E-0815-474E-A0D2-C5D232FE8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POJĘCIA – QUIZ, QEST, GRA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21F031-201D-4DF1-B400-4468CFD18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QUIZ</a:t>
            </a:r>
          </a:p>
          <a:p>
            <a:r>
              <a:rPr lang="pl-PL" sz="3200" dirty="0"/>
              <a:t>QEST</a:t>
            </a:r>
          </a:p>
          <a:p>
            <a:r>
              <a:rPr lang="pl-PL" sz="3200" dirty="0"/>
              <a:t>GRA </a:t>
            </a:r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B470CAD-BF61-4D7F-A885-060B3789D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9253D3-3BF6-4087-B3E0-AD6E96B81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QUIZU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11358F-C834-429C-A82B-F4781AED8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pl-PL" sz="2400" dirty="0"/>
              <a:t>Polega na zadawaniu pytań i służy sprawdzeniu wiedzy grupy. </a:t>
            </a:r>
          </a:p>
          <a:p>
            <a:pPr marL="45720" indent="0">
              <a:buNone/>
            </a:pPr>
            <a:r>
              <a:rPr lang="pl-PL" sz="2400" dirty="0"/>
              <a:t>Jak można stosować:</a:t>
            </a:r>
          </a:p>
          <a:p>
            <a:r>
              <a:rPr lang="pl-PL" sz="2400" dirty="0"/>
              <a:t>na początku – do wprowadzenia terminów i informacji z zakresu tematyki zajęć, wyrównania wiedzy grupy na dany temat, sprawdzenia wiedzy z poprzednich zajęć itp.</a:t>
            </a:r>
          </a:p>
          <a:p>
            <a:r>
              <a:rPr lang="pl-PL" sz="2400" dirty="0"/>
              <a:t>podczas zajęć – do sprawdzania rozumienia zagadnień, do motywowania,  do zwiększania zaangażowania, </a:t>
            </a:r>
          </a:p>
          <a:p>
            <a:r>
              <a:rPr lang="pl-PL" sz="2400" dirty="0"/>
              <a:t>na podsumowanie – do sprawdzenia poziomu opanowania materiału.</a:t>
            </a:r>
          </a:p>
        </p:txBody>
      </p:sp>
    </p:spTree>
    <p:extLst>
      <p:ext uri="{BB962C8B-B14F-4D97-AF65-F5344CB8AC3E}">
        <p14:creationId xmlns:p14="http://schemas.microsoft.com/office/powerpoint/2010/main" val="352610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879BCD-AF33-4160-8103-E3156E56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QUESTU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F950EF-D2EA-4A4D-A3BA-A1B54E4CE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pl-PL" sz="2400" dirty="0"/>
              <a:t>Polega na wykonywaniu interdyscyplinarnych zadań w terenie.</a:t>
            </a:r>
          </a:p>
          <a:p>
            <a:pPr marL="45720" indent="0">
              <a:buNone/>
            </a:pPr>
            <a:r>
              <a:rPr lang="pl-PL" sz="2400" dirty="0"/>
              <a:t>Jak można stosować:</a:t>
            </a:r>
          </a:p>
          <a:p>
            <a:pPr>
              <a:buFontTx/>
              <a:buChar char="-"/>
            </a:pPr>
            <a:r>
              <a:rPr lang="pl-PL" sz="2400" dirty="0"/>
              <a:t>w kołach naukowych</a:t>
            </a:r>
          </a:p>
          <a:p>
            <a:pPr>
              <a:buFontTx/>
              <a:buChar char="-"/>
            </a:pPr>
            <a:r>
              <a:rPr lang="pl-PL" sz="2400" dirty="0"/>
              <a:t>podczas zajęć w szkołach letnich</a:t>
            </a:r>
          </a:p>
          <a:p>
            <a:pPr>
              <a:buFontTx/>
              <a:buChar char="-"/>
            </a:pPr>
            <a:r>
              <a:rPr lang="pl-PL" sz="2400" dirty="0"/>
              <a:t>podczas zajęć w terenie</a:t>
            </a:r>
          </a:p>
          <a:p>
            <a:pPr marL="45720" indent="0">
              <a:buNone/>
            </a:pPr>
            <a:r>
              <a:rPr lang="pl-PL" sz="2400" dirty="0"/>
              <a:t>WEBQUEST:</a:t>
            </a:r>
          </a:p>
          <a:p>
            <a:pPr marL="45720" indent="0">
              <a:buNone/>
            </a:pPr>
            <a:r>
              <a:rPr lang="pl-PL" sz="2400" dirty="0" err="1"/>
              <a:t>WebQuest</a:t>
            </a:r>
            <a:r>
              <a:rPr lang="pl-PL" sz="2400" dirty="0"/>
              <a:t> to odmiana metody projektowej, w której wykorzystuje się wiedzę zdobytą na podstawie zasobów </a:t>
            </a:r>
            <a:r>
              <a:rPr lang="pl-PL" sz="2400" dirty="0" err="1"/>
              <a:t>internetu</a:t>
            </a:r>
            <a:r>
              <a:rPr lang="pl-PL" sz="2400" dirty="0"/>
              <a:t>. </a:t>
            </a:r>
          </a:p>
          <a:p>
            <a:pPr marL="45720" indent="0">
              <a:buNone/>
            </a:pPr>
            <a:endParaRPr lang="pl-PL" sz="2400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12694CE-37AF-4642-900E-511B97346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2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BB6234-08BF-4D59-8FE0-9D6AF44E8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GRYWALIZACJI (GAMIFIKACJI)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552711-EA91-4C4A-992E-C7F8DB605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pl-PL" dirty="0"/>
          </a:p>
          <a:p>
            <a:r>
              <a:rPr lang="pl-PL" sz="2400" dirty="0"/>
              <a:t>Gamifikacja lub grywalizacja –to świadome i celowe wykorzystanie mechanizmów stosowanych przy projektowaniu gier w celu aktywizowania, motywowania do nauki.</a:t>
            </a:r>
          </a:p>
          <a:p>
            <a:r>
              <a:rPr lang="pl-PL" sz="2400" dirty="0"/>
              <a:t>Grywalizacja w edukacji zakłada wykorzystanie jednego lub kilku elementów gry w procesie nauki.</a:t>
            </a:r>
          </a:p>
          <a:p>
            <a:r>
              <a:rPr lang="pl-PL" sz="2400" dirty="0"/>
              <a:t>To odpowiednio dobrany zbiór strategii, taktyk i produktów, których zastosowanie pozwala na osiągnięcie celów edukacyjnych.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6F0BE48-164F-49FC-B36F-C2E862606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zentacja biznesowa o wysokim kontraście 16: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70697_TF02895266.potx" id="{35BF6DE4-867A-46FA-819C-46C8C342DE9C}" vid="{E32C7378-FA45-4E88-BBE8-E90ED2F705E7}"/>
    </a:ext>
  </a:extLst>
</a:theme>
</file>

<file path=ppt/theme/theme2.xml><?xml version="1.0" encoding="utf-8"?>
<a:theme xmlns:a="http://schemas.openxmlformats.org/drawingml/2006/main" name="Motyw pakietu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3064A8D0370FB41A1D9FD43688E5F5C" ma:contentTypeVersion="16" ma:contentTypeDescription="Utwórz nowy dokument." ma:contentTypeScope="" ma:versionID="c11580de1138afabfb246b22a0e4140b">
  <xsd:schema xmlns:xsd="http://www.w3.org/2001/XMLSchema" xmlns:xs="http://www.w3.org/2001/XMLSchema" xmlns:p="http://schemas.microsoft.com/office/2006/metadata/properties" xmlns:ns3="22634467-764d-4b22-af1d-ed2a819c5bbe" xmlns:ns4="29630e66-d6c1-49a9-966e-ea512eb69604" targetNamespace="http://schemas.microsoft.com/office/2006/metadata/properties" ma:root="true" ma:fieldsID="8a582a2dabc80a42650993bb40969530" ns3:_="" ns4:_="">
    <xsd:import namespace="22634467-764d-4b22-af1d-ed2a819c5bbe"/>
    <xsd:import namespace="29630e66-d6c1-49a9-966e-ea512eb696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34467-764d-4b22-af1d-ed2a819c5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630e66-d6c1-49a9-966e-ea512eb6960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2634467-764d-4b22-af1d-ed2a819c5bbe" xsi:nil="true"/>
  </documentManagement>
</p:properties>
</file>

<file path=customXml/itemProps1.xml><?xml version="1.0" encoding="utf-8"?>
<ds:datastoreItem xmlns:ds="http://schemas.openxmlformats.org/officeDocument/2006/customXml" ds:itemID="{7216963C-2EA3-4566-B276-9006CD920C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634467-764d-4b22-af1d-ed2a819c5bbe"/>
    <ds:schemaRef ds:uri="29630e66-d6c1-49a9-966e-ea512eb696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F2BE50-DDB3-465B-A26E-975A276D43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220E13-D325-4A9E-AA7A-0D1409275EB9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29630e66-d6c1-49a9-966e-ea512eb69604"/>
    <ds:schemaRef ds:uri="22634467-764d-4b22-af1d-ed2a819c5bbe"/>
    <ds:schemaRef ds:uri="http://schemas.microsoft.com/office/2006/metadata/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biznesowa o wysokim kontraście (panoramiczna)</Template>
  <TotalTime>6568</TotalTime>
  <Words>887</Words>
  <Application>Microsoft Office PowerPoint</Application>
  <PresentationFormat>Niestandardowy</PresentationFormat>
  <Paragraphs>132</Paragraphs>
  <Slides>28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3" baseType="lpstr">
      <vt:lpstr>Arial</vt:lpstr>
      <vt:lpstr>Franklin Gothic Medium</vt:lpstr>
      <vt:lpstr>Times New Roman</vt:lpstr>
      <vt:lpstr>Wingdings</vt:lpstr>
      <vt:lpstr>Prezentacja biznesowa o wysokim kontraście 16:9</vt:lpstr>
      <vt:lpstr>Edutainment – wykorzystanie gier, quizów i questów w dydaktyce szkolnictwa wyższego.</vt:lpstr>
      <vt:lpstr>EDUTAINMENT</vt:lpstr>
      <vt:lpstr>Czy to o to chodzi?</vt:lpstr>
      <vt:lpstr>sedno</vt:lpstr>
      <vt:lpstr>Czy warto uczyć, wykorzystując grę, zabawę?  (SI)</vt:lpstr>
      <vt:lpstr>POJĘCIA – QUIZ, QEST, GRA</vt:lpstr>
      <vt:lpstr>METODA QUIZU</vt:lpstr>
      <vt:lpstr>METODA QUESTU</vt:lpstr>
      <vt:lpstr>METODA GRYWALIZACJI (GAMIFIKACJI)</vt:lpstr>
      <vt:lpstr>Do najważniejszych elementów grywalizaji zaliczyć można:</vt:lpstr>
      <vt:lpstr>CZY JEST MIEJSCE NA GRANIE  w KSZTAŁCENIU WYŻSZYM?</vt:lpstr>
      <vt:lpstr>Tym razem zapytałam TRURLa</vt:lpstr>
      <vt:lpstr>       Które mechanizmy z gier warto wprowadzań do kształcenia w uczelni wyższej?</vt:lpstr>
      <vt:lpstr>CIEKAWOSTKA</vt:lpstr>
      <vt:lpstr>Czy polskie uczelnie grywalizują zajęcia?</vt:lpstr>
      <vt:lpstr>Czy ja coś zgrywalizowałam?</vt:lpstr>
      <vt:lpstr>Do najważniejszych elementów grywalizaji zaliczyć można:</vt:lpstr>
      <vt:lpstr>JAKIE NARZĘDZIA CYFROWE można wykorzystać do quizów?</vt:lpstr>
      <vt:lpstr>PRZYKŁADOWE NARZĘDZIA DO QUIZÓW</vt:lpstr>
      <vt:lpstr>KAHOOT</vt:lpstr>
      <vt:lpstr>QUIZZIZ</vt:lpstr>
      <vt:lpstr>O WIELE WIELE WIĘCEJ</vt:lpstr>
      <vt:lpstr>NARZĘDZIA DO GIER I QUESTÓW</vt:lpstr>
      <vt:lpstr>GENIAL.LY</vt:lpstr>
      <vt:lpstr>WORDWALL</vt:lpstr>
      <vt:lpstr>PODSUMOWANIE</vt:lpstr>
      <vt:lpstr>SZTUCZNA  INTELIGENCJA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Układ Tytuł</dc:title>
  <dc:creator>Ola Dudasz</dc:creator>
  <cp:lastModifiedBy>Anna Nowak</cp:lastModifiedBy>
  <cp:revision>81</cp:revision>
  <dcterms:created xsi:type="dcterms:W3CDTF">2020-02-19T11:42:00Z</dcterms:created>
  <dcterms:modified xsi:type="dcterms:W3CDTF">2023-09-08T07:56:06Z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0x010100A3064A8D0370FB41A1D9FD43688E5F5C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