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8" r:id="rId6"/>
    <p:sldId id="315" r:id="rId7"/>
    <p:sldId id="324" r:id="rId8"/>
    <p:sldId id="323" r:id="rId9"/>
    <p:sldId id="332" r:id="rId10"/>
    <p:sldId id="326" r:id="rId11"/>
    <p:sldId id="333" r:id="rId12"/>
    <p:sldId id="311" r:id="rId13"/>
    <p:sldId id="312" r:id="rId14"/>
    <p:sldId id="322" r:id="rId15"/>
    <p:sldId id="327" r:id="rId16"/>
    <p:sldId id="285" r:id="rId17"/>
    <p:sldId id="334" r:id="rId18"/>
    <p:sldId id="328" r:id="rId19"/>
    <p:sldId id="329" r:id="rId20"/>
    <p:sldId id="331" r:id="rId21"/>
    <p:sldId id="320" r:id="rId22"/>
    <p:sldId id="307" r:id="rId23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26" autoAdjust="0"/>
    <p:restoredTop sz="94706" autoAdjust="0"/>
  </p:normalViewPr>
  <p:slideViewPr>
    <p:cSldViewPr showGuides="1">
      <p:cViewPr varScale="1">
        <p:scale>
          <a:sx n="86" d="100"/>
          <a:sy n="86" d="100"/>
        </p:scale>
        <p:origin x="955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32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Nowak" userId="334533cb-cc58-4939-98c2-1101663233e3" providerId="ADAL" clId="{AA878C5B-DD5C-4571-90B2-241C1D99FC56}"/>
    <pc:docChg chg="custSel addSld delSld modSld">
      <pc:chgData name="Anna Nowak" userId="334533cb-cc58-4939-98c2-1101663233e3" providerId="ADAL" clId="{AA878C5B-DD5C-4571-90B2-241C1D99FC56}" dt="2023-09-07T09:57:52.634" v="1852" actId="20577"/>
      <pc:docMkLst>
        <pc:docMk/>
      </pc:docMkLst>
      <pc:sldChg chg="modSp">
        <pc:chgData name="Anna Nowak" userId="334533cb-cc58-4939-98c2-1101663233e3" providerId="ADAL" clId="{AA878C5B-DD5C-4571-90B2-241C1D99FC56}" dt="2023-09-07T05:12:37.458" v="1680" actId="20577"/>
        <pc:sldMkLst>
          <pc:docMk/>
          <pc:sldMk cId="2672469081" sldId="278"/>
        </pc:sldMkLst>
        <pc:spChg chg="mod">
          <ac:chgData name="Anna Nowak" userId="334533cb-cc58-4939-98c2-1101663233e3" providerId="ADAL" clId="{AA878C5B-DD5C-4571-90B2-241C1D99FC56}" dt="2023-09-07T05:12:37.458" v="1680" actId="20577"/>
          <ac:spMkLst>
            <pc:docMk/>
            <pc:sldMk cId="2672469081" sldId="278"/>
            <ac:spMk id="3" creationId="{0104F97C-C74E-49D3-B8F6-041C15A5FEC4}"/>
          </ac:spMkLst>
        </pc:spChg>
      </pc:sldChg>
      <pc:sldChg chg="addSp delSp modSp">
        <pc:chgData name="Anna Nowak" userId="334533cb-cc58-4939-98c2-1101663233e3" providerId="ADAL" clId="{AA878C5B-DD5C-4571-90B2-241C1D99FC56}" dt="2023-08-30T05:24:05.539" v="909" actId="20577"/>
        <pc:sldMkLst>
          <pc:docMk/>
          <pc:sldMk cId="3937640968" sldId="285"/>
        </pc:sldMkLst>
        <pc:spChg chg="add del">
          <ac:chgData name="Anna Nowak" userId="334533cb-cc58-4939-98c2-1101663233e3" providerId="ADAL" clId="{AA878C5B-DD5C-4571-90B2-241C1D99FC56}" dt="2023-08-30T05:11:44.936" v="812"/>
          <ac:spMkLst>
            <pc:docMk/>
            <pc:sldMk cId="3937640968" sldId="285"/>
            <ac:spMk id="3" creationId="{242317D4-D030-4DE2-9668-51D144AE8FFA}"/>
          </ac:spMkLst>
        </pc:spChg>
        <pc:spChg chg="add mod">
          <ac:chgData name="Anna Nowak" userId="334533cb-cc58-4939-98c2-1101663233e3" providerId="ADAL" clId="{AA878C5B-DD5C-4571-90B2-241C1D99FC56}" dt="2023-08-30T05:24:05.539" v="909" actId="20577"/>
          <ac:spMkLst>
            <pc:docMk/>
            <pc:sldMk cId="3937640968" sldId="285"/>
            <ac:spMk id="4" creationId="{7C6AF56C-10D7-4E5C-A233-DE6033832AC0}"/>
          </ac:spMkLst>
        </pc:spChg>
        <pc:picChg chg="mod">
          <ac:chgData name="Anna Nowak" userId="334533cb-cc58-4939-98c2-1101663233e3" providerId="ADAL" clId="{AA878C5B-DD5C-4571-90B2-241C1D99FC56}" dt="2023-08-30T05:12:00.428" v="814" actId="14100"/>
          <ac:picMkLst>
            <pc:docMk/>
            <pc:sldMk cId="3937640968" sldId="285"/>
            <ac:picMk id="5" creationId="{68C617A0-A293-413C-A538-D05732F88213}"/>
          </ac:picMkLst>
        </pc:picChg>
        <pc:picChg chg="add mod">
          <ac:chgData name="Anna Nowak" userId="334533cb-cc58-4939-98c2-1101663233e3" providerId="ADAL" clId="{AA878C5B-DD5C-4571-90B2-241C1D99FC56}" dt="2023-08-30T05:18:03.188" v="844" actId="1076"/>
          <ac:picMkLst>
            <pc:docMk/>
            <pc:sldMk cId="3937640968" sldId="285"/>
            <ac:picMk id="6" creationId="{F2FE0493-3050-4582-8244-E073C86F046B}"/>
          </ac:picMkLst>
        </pc:picChg>
        <pc:picChg chg="add del">
          <ac:chgData name="Anna Nowak" userId="334533cb-cc58-4939-98c2-1101663233e3" providerId="ADAL" clId="{AA878C5B-DD5C-4571-90B2-241C1D99FC56}" dt="2023-08-30T05:11:44.936" v="812"/>
          <ac:picMkLst>
            <pc:docMk/>
            <pc:sldMk cId="3937640968" sldId="285"/>
            <ac:picMk id="1026" creationId="{7500DF38-77EB-4EE5-8C7F-0C979AFF94FE}"/>
          </ac:picMkLst>
        </pc:picChg>
      </pc:sldChg>
      <pc:sldChg chg="modSp">
        <pc:chgData name="Anna Nowak" userId="334533cb-cc58-4939-98c2-1101663233e3" providerId="ADAL" clId="{AA878C5B-DD5C-4571-90B2-241C1D99FC56}" dt="2023-08-30T05:47:37.471" v="1444" actId="20577"/>
        <pc:sldMkLst>
          <pc:docMk/>
          <pc:sldMk cId="3483095095" sldId="307"/>
        </pc:sldMkLst>
        <pc:spChg chg="mod">
          <ac:chgData name="Anna Nowak" userId="334533cb-cc58-4939-98c2-1101663233e3" providerId="ADAL" clId="{AA878C5B-DD5C-4571-90B2-241C1D99FC56}" dt="2023-08-30T05:47:37.471" v="1444" actId="20577"/>
          <ac:spMkLst>
            <pc:docMk/>
            <pc:sldMk cId="3483095095" sldId="307"/>
            <ac:spMk id="8" creationId="{2D277500-45DE-4899-8146-E2F9E81205E5}"/>
          </ac:spMkLst>
        </pc:spChg>
      </pc:sldChg>
      <pc:sldChg chg="modSp">
        <pc:chgData name="Anna Nowak" userId="334533cb-cc58-4939-98c2-1101663233e3" providerId="ADAL" clId="{AA878C5B-DD5C-4571-90B2-241C1D99FC56}" dt="2023-08-30T07:50:51.120" v="1582" actId="20577"/>
        <pc:sldMkLst>
          <pc:docMk/>
          <pc:sldMk cId="1837279852" sldId="311"/>
        </pc:sldMkLst>
        <pc:spChg chg="mod">
          <ac:chgData name="Anna Nowak" userId="334533cb-cc58-4939-98c2-1101663233e3" providerId="ADAL" clId="{AA878C5B-DD5C-4571-90B2-241C1D99FC56}" dt="2023-08-30T07:50:51.120" v="1582" actId="20577"/>
          <ac:spMkLst>
            <pc:docMk/>
            <pc:sldMk cId="1837279852" sldId="311"/>
            <ac:spMk id="2" creationId="{C6596EBE-E426-4E3D-B8F2-74C9321648F6}"/>
          </ac:spMkLst>
        </pc:spChg>
      </pc:sldChg>
      <pc:sldChg chg="modSp">
        <pc:chgData name="Anna Nowak" userId="334533cb-cc58-4939-98c2-1101663233e3" providerId="ADAL" clId="{AA878C5B-DD5C-4571-90B2-241C1D99FC56}" dt="2023-09-06T19:59:24.842" v="1645" actId="20577"/>
        <pc:sldMkLst>
          <pc:docMk/>
          <pc:sldMk cId="115581553" sldId="312"/>
        </pc:sldMkLst>
        <pc:spChg chg="mod">
          <ac:chgData name="Anna Nowak" userId="334533cb-cc58-4939-98c2-1101663233e3" providerId="ADAL" clId="{AA878C5B-DD5C-4571-90B2-241C1D99FC56}" dt="2023-09-06T19:59:24.842" v="1645" actId="20577"/>
          <ac:spMkLst>
            <pc:docMk/>
            <pc:sldMk cId="115581553" sldId="312"/>
            <ac:spMk id="3" creationId="{55CDDF61-4C18-4668-BAF5-BCFB6287C812}"/>
          </ac:spMkLst>
        </pc:spChg>
      </pc:sldChg>
      <pc:sldChg chg="modSp">
        <pc:chgData name="Anna Nowak" userId="334533cb-cc58-4939-98c2-1101663233e3" providerId="ADAL" clId="{AA878C5B-DD5C-4571-90B2-241C1D99FC56}" dt="2023-09-06T20:01:06.832" v="1655" actId="20577"/>
        <pc:sldMkLst>
          <pc:docMk/>
          <pc:sldMk cId="1811068504" sldId="320"/>
        </pc:sldMkLst>
        <pc:spChg chg="mod">
          <ac:chgData name="Anna Nowak" userId="334533cb-cc58-4939-98c2-1101663233e3" providerId="ADAL" clId="{AA878C5B-DD5C-4571-90B2-241C1D99FC56}" dt="2023-09-06T20:01:06.832" v="1655" actId="20577"/>
          <ac:spMkLst>
            <pc:docMk/>
            <pc:sldMk cId="1811068504" sldId="320"/>
            <ac:spMk id="3" creationId="{50B1DA0C-AA33-4259-8FD7-397C95A1BA87}"/>
          </ac:spMkLst>
        </pc:spChg>
      </pc:sldChg>
      <pc:sldChg chg="delSp modSp">
        <pc:chgData name="Anna Nowak" userId="334533cb-cc58-4939-98c2-1101663233e3" providerId="ADAL" clId="{AA878C5B-DD5C-4571-90B2-241C1D99FC56}" dt="2023-09-06T20:00:25.135" v="1654" actId="20577"/>
        <pc:sldMkLst>
          <pc:docMk/>
          <pc:sldMk cId="1835923315" sldId="322"/>
        </pc:sldMkLst>
        <pc:spChg chg="mod">
          <ac:chgData name="Anna Nowak" userId="334533cb-cc58-4939-98c2-1101663233e3" providerId="ADAL" clId="{AA878C5B-DD5C-4571-90B2-241C1D99FC56}" dt="2023-09-06T20:00:25.135" v="1654" actId="20577"/>
          <ac:spMkLst>
            <pc:docMk/>
            <pc:sldMk cId="1835923315" sldId="322"/>
            <ac:spMk id="3" creationId="{068C0955-253C-446A-98AA-5FEEED7C594D}"/>
          </ac:spMkLst>
        </pc:spChg>
        <pc:picChg chg="del">
          <ac:chgData name="Anna Nowak" userId="334533cb-cc58-4939-98c2-1101663233e3" providerId="ADAL" clId="{AA878C5B-DD5C-4571-90B2-241C1D99FC56}" dt="2023-08-30T04:48:43.025" v="269" actId="478"/>
          <ac:picMkLst>
            <pc:docMk/>
            <pc:sldMk cId="1835923315" sldId="322"/>
            <ac:picMk id="5" creationId="{6CD270D3-BBB4-4873-8308-C423684E5F78}"/>
          </ac:picMkLst>
        </pc:picChg>
      </pc:sldChg>
      <pc:sldChg chg="modSp">
        <pc:chgData name="Anna Nowak" userId="334533cb-cc58-4939-98c2-1101663233e3" providerId="ADAL" clId="{AA878C5B-DD5C-4571-90B2-241C1D99FC56}" dt="2023-09-07T05:16:17.740" v="1738" actId="27636"/>
        <pc:sldMkLst>
          <pc:docMk/>
          <pc:sldMk cId="2530310042" sldId="324"/>
        </pc:sldMkLst>
        <pc:spChg chg="mod">
          <ac:chgData name="Anna Nowak" userId="334533cb-cc58-4939-98c2-1101663233e3" providerId="ADAL" clId="{AA878C5B-DD5C-4571-90B2-241C1D99FC56}" dt="2023-09-07T05:16:17.740" v="1738" actId="27636"/>
          <ac:spMkLst>
            <pc:docMk/>
            <pc:sldMk cId="2530310042" sldId="324"/>
            <ac:spMk id="3" creationId="{75A82EB3-2460-497A-B307-A828C572C5CD}"/>
          </ac:spMkLst>
        </pc:spChg>
      </pc:sldChg>
      <pc:sldChg chg="modSp">
        <pc:chgData name="Anna Nowak" userId="334533cb-cc58-4939-98c2-1101663233e3" providerId="ADAL" clId="{AA878C5B-DD5C-4571-90B2-241C1D99FC56}" dt="2023-08-30T04:47:35.978" v="237" actId="20577"/>
        <pc:sldMkLst>
          <pc:docMk/>
          <pc:sldMk cId="2242999157" sldId="326"/>
        </pc:sldMkLst>
        <pc:spChg chg="mod">
          <ac:chgData name="Anna Nowak" userId="334533cb-cc58-4939-98c2-1101663233e3" providerId="ADAL" clId="{AA878C5B-DD5C-4571-90B2-241C1D99FC56}" dt="2023-08-30T04:47:35.978" v="237" actId="20577"/>
          <ac:spMkLst>
            <pc:docMk/>
            <pc:sldMk cId="2242999157" sldId="326"/>
            <ac:spMk id="3" creationId="{3D25EEF2-7067-4F31-BA7A-82C8ACC33097}"/>
          </ac:spMkLst>
        </pc:spChg>
      </pc:sldChg>
      <pc:sldChg chg="modSp">
        <pc:chgData name="Anna Nowak" userId="334533cb-cc58-4939-98c2-1101663233e3" providerId="ADAL" clId="{AA878C5B-DD5C-4571-90B2-241C1D99FC56}" dt="2023-09-07T09:57:52.634" v="1852" actId="20577"/>
        <pc:sldMkLst>
          <pc:docMk/>
          <pc:sldMk cId="2952795684" sldId="327"/>
        </pc:sldMkLst>
        <pc:spChg chg="mod">
          <ac:chgData name="Anna Nowak" userId="334533cb-cc58-4939-98c2-1101663233e3" providerId="ADAL" clId="{AA878C5B-DD5C-4571-90B2-241C1D99FC56}" dt="2023-09-07T09:57:52.634" v="1852" actId="20577"/>
          <ac:spMkLst>
            <pc:docMk/>
            <pc:sldMk cId="2952795684" sldId="327"/>
            <ac:spMk id="3" creationId="{BC528D3A-7E0B-40A9-85BC-4F7AC0606087}"/>
          </ac:spMkLst>
        </pc:spChg>
      </pc:sldChg>
      <pc:sldChg chg="addSp delSp modSp">
        <pc:chgData name="Anna Nowak" userId="334533cb-cc58-4939-98c2-1101663233e3" providerId="ADAL" clId="{AA878C5B-DD5C-4571-90B2-241C1D99FC56}" dt="2023-08-30T05:47:09.398" v="1442" actId="1076"/>
        <pc:sldMkLst>
          <pc:docMk/>
          <pc:sldMk cId="852514613" sldId="328"/>
        </pc:sldMkLst>
        <pc:spChg chg="del">
          <ac:chgData name="Anna Nowak" userId="334533cb-cc58-4939-98c2-1101663233e3" providerId="ADAL" clId="{AA878C5B-DD5C-4571-90B2-241C1D99FC56}" dt="2023-08-30T05:46:37.426" v="1439"/>
          <ac:spMkLst>
            <pc:docMk/>
            <pc:sldMk cId="852514613" sldId="328"/>
            <ac:spMk id="3" creationId="{08C32C52-9713-4188-B4D4-7B8D09BBB9E3}"/>
          </ac:spMkLst>
        </pc:spChg>
        <pc:picChg chg="add mod">
          <ac:chgData name="Anna Nowak" userId="334533cb-cc58-4939-98c2-1101663233e3" providerId="ADAL" clId="{AA878C5B-DD5C-4571-90B2-241C1D99FC56}" dt="2023-08-30T05:46:40.982" v="1440" actId="1076"/>
          <ac:picMkLst>
            <pc:docMk/>
            <pc:sldMk cId="852514613" sldId="328"/>
            <ac:picMk id="4" creationId="{DA72C2B3-323F-48F7-B7EA-D410E284BD82}"/>
          </ac:picMkLst>
        </pc:picChg>
        <pc:picChg chg="add mod">
          <ac:chgData name="Anna Nowak" userId="334533cb-cc58-4939-98c2-1101663233e3" providerId="ADAL" clId="{AA878C5B-DD5C-4571-90B2-241C1D99FC56}" dt="2023-08-30T05:47:09.398" v="1442" actId="1076"/>
          <ac:picMkLst>
            <pc:docMk/>
            <pc:sldMk cId="852514613" sldId="328"/>
            <ac:picMk id="6" creationId="{860D6E0F-BC4A-4428-91C6-8B6C233FA122}"/>
          </ac:picMkLst>
        </pc:picChg>
      </pc:sldChg>
      <pc:sldChg chg="addSp modSp">
        <pc:chgData name="Anna Nowak" userId="334533cb-cc58-4939-98c2-1101663233e3" providerId="ADAL" clId="{AA878C5B-DD5C-4571-90B2-241C1D99FC56}" dt="2023-08-30T07:54:01.401" v="1622" actId="1076"/>
        <pc:sldMkLst>
          <pc:docMk/>
          <pc:sldMk cId="449716837" sldId="329"/>
        </pc:sldMkLst>
        <pc:spChg chg="mod">
          <ac:chgData name="Anna Nowak" userId="334533cb-cc58-4939-98c2-1101663233e3" providerId="ADAL" clId="{AA878C5B-DD5C-4571-90B2-241C1D99FC56}" dt="2023-08-30T05:34:51.880" v="930" actId="20577"/>
          <ac:spMkLst>
            <pc:docMk/>
            <pc:sldMk cId="449716837" sldId="329"/>
            <ac:spMk id="2" creationId="{1EF14CF4-15F1-49E6-9A56-D07564D8195A}"/>
          </ac:spMkLst>
        </pc:spChg>
        <pc:spChg chg="mod">
          <ac:chgData name="Anna Nowak" userId="334533cb-cc58-4939-98c2-1101663233e3" providerId="ADAL" clId="{AA878C5B-DD5C-4571-90B2-241C1D99FC56}" dt="2023-08-30T05:58:39.495" v="1569" actId="20577"/>
          <ac:spMkLst>
            <pc:docMk/>
            <pc:sldMk cId="449716837" sldId="329"/>
            <ac:spMk id="3" creationId="{F6F9E2A4-0077-4F12-A5E4-AFD88A950D3B}"/>
          </ac:spMkLst>
        </pc:spChg>
        <pc:picChg chg="add mod">
          <ac:chgData name="Anna Nowak" userId="334533cb-cc58-4939-98c2-1101663233e3" providerId="ADAL" clId="{AA878C5B-DD5C-4571-90B2-241C1D99FC56}" dt="2023-08-30T07:54:01.401" v="1622" actId="1076"/>
          <ac:picMkLst>
            <pc:docMk/>
            <pc:sldMk cId="449716837" sldId="329"/>
            <ac:picMk id="4" creationId="{622C99B5-6109-4CDD-9B0B-4A1352157429}"/>
          </ac:picMkLst>
        </pc:picChg>
      </pc:sldChg>
      <pc:sldChg chg="modSp">
        <pc:chgData name="Anna Nowak" userId="334533cb-cc58-4939-98c2-1101663233e3" providerId="ADAL" clId="{AA878C5B-DD5C-4571-90B2-241C1D99FC56}" dt="2023-09-06T19:58:56.519" v="1643" actId="20577"/>
        <pc:sldMkLst>
          <pc:docMk/>
          <pc:sldMk cId="166177092" sldId="333"/>
        </pc:sldMkLst>
        <pc:spChg chg="mod">
          <ac:chgData name="Anna Nowak" userId="334533cb-cc58-4939-98c2-1101663233e3" providerId="ADAL" clId="{AA878C5B-DD5C-4571-90B2-241C1D99FC56}" dt="2023-09-06T19:58:56.519" v="1643" actId="20577"/>
          <ac:spMkLst>
            <pc:docMk/>
            <pc:sldMk cId="166177092" sldId="333"/>
            <ac:spMk id="3" creationId="{18552711-EA91-4C4A-992E-C7F8DB605C24}"/>
          </ac:spMkLst>
        </pc:spChg>
      </pc:sldChg>
      <pc:sldChg chg="addSp delSp modSp add">
        <pc:chgData name="Anna Nowak" userId="334533cb-cc58-4939-98c2-1101663233e3" providerId="ADAL" clId="{AA878C5B-DD5C-4571-90B2-241C1D99FC56}" dt="2023-08-30T05:10:00.829" v="810" actId="20577"/>
        <pc:sldMkLst>
          <pc:docMk/>
          <pc:sldMk cId="2487304248" sldId="334"/>
        </pc:sldMkLst>
        <pc:spChg chg="mod">
          <ac:chgData name="Anna Nowak" userId="334533cb-cc58-4939-98c2-1101663233e3" providerId="ADAL" clId="{AA878C5B-DD5C-4571-90B2-241C1D99FC56}" dt="2023-08-30T05:04:02.724" v="759" actId="20577"/>
          <ac:spMkLst>
            <pc:docMk/>
            <pc:sldMk cId="2487304248" sldId="334"/>
            <ac:spMk id="2" creationId="{05CF3851-85B2-466C-A975-1A9D08CA4143}"/>
          </ac:spMkLst>
        </pc:spChg>
        <pc:spChg chg="mod">
          <ac:chgData name="Anna Nowak" userId="334533cb-cc58-4939-98c2-1101663233e3" providerId="ADAL" clId="{AA878C5B-DD5C-4571-90B2-241C1D99FC56}" dt="2023-08-30T05:10:00.829" v="810" actId="20577"/>
          <ac:spMkLst>
            <pc:docMk/>
            <pc:sldMk cId="2487304248" sldId="334"/>
            <ac:spMk id="3" creationId="{BF73B5D5-B1AD-4015-A572-9FDAAE505016}"/>
          </ac:spMkLst>
        </pc:spChg>
        <pc:picChg chg="add mod">
          <ac:chgData name="Anna Nowak" userId="334533cb-cc58-4939-98c2-1101663233e3" providerId="ADAL" clId="{AA878C5B-DD5C-4571-90B2-241C1D99FC56}" dt="2023-08-30T05:04:19.814" v="762" actId="1076"/>
          <ac:picMkLst>
            <pc:docMk/>
            <pc:sldMk cId="2487304248" sldId="334"/>
            <ac:picMk id="5" creationId="{EB452579-2F95-40D2-8BDF-7623CC8261DB}"/>
          </ac:picMkLst>
        </pc:picChg>
        <pc:picChg chg="add mod">
          <ac:chgData name="Anna Nowak" userId="334533cb-cc58-4939-98c2-1101663233e3" providerId="ADAL" clId="{AA878C5B-DD5C-4571-90B2-241C1D99FC56}" dt="2023-08-30T05:09:11.957" v="804" actId="1076"/>
          <ac:picMkLst>
            <pc:docMk/>
            <pc:sldMk cId="2487304248" sldId="334"/>
            <ac:picMk id="7" creationId="{31967115-7089-425A-9D8B-B4AA094D06A4}"/>
          </ac:picMkLst>
        </pc:picChg>
        <pc:picChg chg="add del mod">
          <ac:chgData name="Anna Nowak" userId="334533cb-cc58-4939-98c2-1101663233e3" providerId="ADAL" clId="{AA878C5B-DD5C-4571-90B2-241C1D99FC56}" dt="2023-08-30T05:07:48.664" v="766" actId="478"/>
          <ac:picMkLst>
            <pc:docMk/>
            <pc:sldMk cId="2487304248" sldId="334"/>
            <ac:picMk id="9" creationId="{F4841BAA-CD4C-4DAC-A800-D3E5798CFA9D}"/>
          </ac:picMkLst>
        </pc:picChg>
        <pc:picChg chg="add mod">
          <ac:chgData name="Anna Nowak" userId="334533cb-cc58-4939-98c2-1101663233e3" providerId="ADAL" clId="{AA878C5B-DD5C-4571-90B2-241C1D99FC56}" dt="2023-08-30T05:09:15.349" v="805" actId="1076"/>
          <ac:picMkLst>
            <pc:docMk/>
            <pc:sldMk cId="2487304248" sldId="334"/>
            <ac:picMk id="11" creationId="{D995267E-7AF7-4E3C-BACD-DEDBC8B1C494}"/>
          </ac:picMkLst>
        </pc:picChg>
      </pc:sldChg>
    </pc:docChg>
  </pc:docChgLst>
  <pc:docChgLst>
    <pc:chgData name="Anna Nowak" userId="334533cb-cc58-4939-98c2-1101663233e3" providerId="ADAL" clId="{89171920-A62C-41CF-AD06-0E04CAA5A8D5}"/>
    <pc:docChg chg="custSel addSld delSld modSld sldOrd">
      <pc:chgData name="Anna Nowak" userId="334533cb-cc58-4939-98c2-1101663233e3" providerId="ADAL" clId="{89171920-A62C-41CF-AD06-0E04CAA5A8D5}" dt="2023-08-28T05:12:37.944" v="2615" actId="20577"/>
      <pc:docMkLst>
        <pc:docMk/>
      </pc:docMkLst>
      <pc:sldChg chg="modSp">
        <pc:chgData name="Anna Nowak" userId="334533cb-cc58-4939-98c2-1101663233e3" providerId="ADAL" clId="{89171920-A62C-41CF-AD06-0E04CAA5A8D5}" dt="2023-08-26T15:31:05.338" v="9" actId="20577"/>
        <pc:sldMkLst>
          <pc:docMk/>
          <pc:sldMk cId="1493259804" sldId="256"/>
        </pc:sldMkLst>
        <pc:spChg chg="mod">
          <ac:chgData name="Anna Nowak" userId="334533cb-cc58-4939-98c2-1101663233e3" providerId="ADAL" clId="{89171920-A62C-41CF-AD06-0E04CAA5A8D5}" dt="2023-08-26T15:31:00.655" v="7" actId="27636"/>
          <ac:spMkLst>
            <pc:docMk/>
            <pc:sldMk cId="1493259804" sldId="256"/>
            <ac:spMk id="2" creationId="{00000000-0000-0000-0000-000000000000}"/>
          </ac:spMkLst>
        </pc:spChg>
        <pc:spChg chg="mod">
          <ac:chgData name="Anna Nowak" userId="334533cb-cc58-4939-98c2-1101663233e3" providerId="ADAL" clId="{89171920-A62C-41CF-AD06-0E04CAA5A8D5}" dt="2023-08-26T15:31:05.338" v="9" actId="20577"/>
          <ac:spMkLst>
            <pc:docMk/>
            <pc:sldMk cId="1493259804" sldId="256"/>
            <ac:spMk id="3" creationId="{00000000-0000-0000-0000-000000000000}"/>
          </ac:spMkLst>
        </pc:spChg>
      </pc:sldChg>
      <pc:sldChg chg="delSp modSp ord">
        <pc:chgData name="Anna Nowak" userId="334533cb-cc58-4939-98c2-1101663233e3" providerId="ADAL" clId="{89171920-A62C-41CF-AD06-0E04CAA5A8D5}" dt="2023-08-28T05:07:03.419" v="2534" actId="313"/>
        <pc:sldMkLst>
          <pc:docMk/>
          <pc:sldMk cId="2672469081" sldId="278"/>
        </pc:sldMkLst>
        <pc:spChg chg="mod">
          <ac:chgData name="Anna Nowak" userId="334533cb-cc58-4939-98c2-1101663233e3" providerId="ADAL" clId="{89171920-A62C-41CF-AD06-0E04CAA5A8D5}" dt="2023-08-27T16:20:44.335" v="1642" actId="27636"/>
          <ac:spMkLst>
            <pc:docMk/>
            <pc:sldMk cId="2672469081" sldId="278"/>
            <ac:spMk id="2" creationId="{CAD4FDD3-BCFC-4A6F-94A4-2FEF35D73137}"/>
          </ac:spMkLst>
        </pc:spChg>
        <pc:spChg chg="mod">
          <ac:chgData name="Anna Nowak" userId="334533cb-cc58-4939-98c2-1101663233e3" providerId="ADAL" clId="{89171920-A62C-41CF-AD06-0E04CAA5A8D5}" dt="2023-08-28T05:07:03.419" v="2534" actId="313"/>
          <ac:spMkLst>
            <pc:docMk/>
            <pc:sldMk cId="2672469081" sldId="278"/>
            <ac:spMk id="3" creationId="{0104F97C-C74E-49D3-B8F6-041C15A5FEC4}"/>
          </ac:spMkLst>
        </pc:spChg>
        <pc:picChg chg="del">
          <ac:chgData name="Anna Nowak" userId="334533cb-cc58-4939-98c2-1101663233e3" providerId="ADAL" clId="{89171920-A62C-41CF-AD06-0E04CAA5A8D5}" dt="2023-08-26T15:31:59.249" v="65" actId="478"/>
          <ac:picMkLst>
            <pc:docMk/>
            <pc:sldMk cId="2672469081" sldId="278"/>
            <ac:picMk id="5" creationId="{7392172A-19D1-48E6-9A4E-706EC34DCEA8}"/>
          </ac:picMkLst>
        </pc:picChg>
      </pc:sldChg>
      <pc:sldChg chg="addSp delSp modSp ord">
        <pc:chgData name="Anna Nowak" userId="334533cb-cc58-4939-98c2-1101663233e3" providerId="ADAL" clId="{89171920-A62C-41CF-AD06-0E04CAA5A8D5}" dt="2023-08-28T04:58:47.097" v="2456" actId="1076"/>
        <pc:sldMkLst>
          <pc:docMk/>
          <pc:sldMk cId="3937640968" sldId="285"/>
        </pc:sldMkLst>
        <pc:spChg chg="mod">
          <ac:chgData name="Anna Nowak" userId="334533cb-cc58-4939-98c2-1101663233e3" providerId="ADAL" clId="{89171920-A62C-41CF-AD06-0E04CAA5A8D5}" dt="2023-08-27T17:39:53.287" v="2450" actId="20577"/>
          <ac:spMkLst>
            <pc:docMk/>
            <pc:sldMk cId="3937640968" sldId="285"/>
            <ac:spMk id="2" creationId="{0169FF52-95C5-49B0-93D1-0F5EAEC3D116}"/>
          </ac:spMkLst>
        </pc:spChg>
        <pc:spChg chg="del mod">
          <ac:chgData name="Anna Nowak" userId="334533cb-cc58-4939-98c2-1101663233e3" providerId="ADAL" clId="{89171920-A62C-41CF-AD06-0E04CAA5A8D5}" dt="2023-08-27T17:39:53.903" v="2451"/>
          <ac:spMkLst>
            <pc:docMk/>
            <pc:sldMk cId="3937640968" sldId="285"/>
            <ac:spMk id="3" creationId="{90E499C8-182D-4F14-93E9-5C5532ED786A}"/>
          </ac:spMkLst>
        </pc:spChg>
        <pc:picChg chg="add mod">
          <ac:chgData name="Anna Nowak" userId="334533cb-cc58-4939-98c2-1101663233e3" providerId="ADAL" clId="{89171920-A62C-41CF-AD06-0E04CAA5A8D5}" dt="2023-08-28T04:58:47.097" v="2456" actId="1076"/>
          <ac:picMkLst>
            <pc:docMk/>
            <pc:sldMk cId="3937640968" sldId="285"/>
            <ac:picMk id="5" creationId="{68C617A0-A293-413C-A538-D05732F88213}"/>
          </ac:picMkLst>
        </pc:picChg>
      </pc:sldChg>
      <pc:sldChg chg="modSp">
        <pc:chgData name="Anna Nowak" userId="334533cb-cc58-4939-98c2-1101663233e3" providerId="ADAL" clId="{89171920-A62C-41CF-AD06-0E04CAA5A8D5}" dt="2023-08-27T16:55:08.924" v="2232"/>
        <pc:sldMkLst>
          <pc:docMk/>
          <pc:sldMk cId="3483095095" sldId="307"/>
        </pc:sldMkLst>
        <pc:spChg chg="mod">
          <ac:chgData name="Anna Nowak" userId="334533cb-cc58-4939-98c2-1101663233e3" providerId="ADAL" clId="{89171920-A62C-41CF-AD06-0E04CAA5A8D5}" dt="2023-08-27T16:55:08.924" v="2232"/>
          <ac:spMkLst>
            <pc:docMk/>
            <pc:sldMk cId="3483095095" sldId="307"/>
            <ac:spMk id="8" creationId="{2D277500-45DE-4899-8146-E2F9E81205E5}"/>
          </ac:spMkLst>
        </pc:spChg>
      </pc:sldChg>
      <pc:sldChg chg="modSp">
        <pc:chgData name="Anna Nowak" userId="334533cb-cc58-4939-98c2-1101663233e3" providerId="ADAL" clId="{89171920-A62C-41CF-AD06-0E04CAA5A8D5}" dt="2023-08-27T17:36:08.904" v="2436" actId="20577"/>
        <pc:sldMkLst>
          <pc:docMk/>
          <pc:sldMk cId="1837279852" sldId="311"/>
        </pc:sldMkLst>
        <pc:spChg chg="mod">
          <ac:chgData name="Anna Nowak" userId="334533cb-cc58-4939-98c2-1101663233e3" providerId="ADAL" clId="{89171920-A62C-41CF-AD06-0E04CAA5A8D5}" dt="2023-08-26T15:34:40.871" v="237" actId="20577"/>
          <ac:spMkLst>
            <pc:docMk/>
            <pc:sldMk cId="1837279852" sldId="311"/>
            <ac:spMk id="2" creationId="{C6596EBE-E426-4E3D-B8F2-74C9321648F6}"/>
          </ac:spMkLst>
        </pc:spChg>
        <pc:spChg chg="mod">
          <ac:chgData name="Anna Nowak" userId="334533cb-cc58-4939-98c2-1101663233e3" providerId="ADAL" clId="{89171920-A62C-41CF-AD06-0E04CAA5A8D5}" dt="2023-08-27T17:36:08.904" v="2436" actId="20577"/>
          <ac:spMkLst>
            <pc:docMk/>
            <pc:sldMk cId="1837279852" sldId="311"/>
            <ac:spMk id="3" creationId="{5F87F8A8-A2F5-4BDA-B7B1-3C25461DFA04}"/>
          </ac:spMkLst>
        </pc:spChg>
      </pc:sldChg>
      <pc:sldChg chg="modSp">
        <pc:chgData name="Anna Nowak" userId="334533cb-cc58-4939-98c2-1101663233e3" providerId="ADAL" clId="{89171920-A62C-41CF-AD06-0E04CAA5A8D5}" dt="2023-08-27T17:33:18.072" v="2409" actId="255"/>
        <pc:sldMkLst>
          <pc:docMk/>
          <pc:sldMk cId="115581553" sldId="312"/>
        </pc:sldMkLst>
        <pc:spChg chg="mod">
          <ac:chgData name="Anna Nowak" userId="334533cb-cc58-4939-98c2-1101663233e3" providerId="ADAL" clId="{89171920-A62C-41CF-AD06-0E04CAA5A8D5}" dt="2023-08-26T15:35:06.433" v="290" actId="20577"/>
          <ac:spMkLst>
            <pc:docMk/>
            <pc:sldMk cId="115581553" sldId="312"/>
            <ac:spMk id="2" creationId="{13E743F9-58EA-4334-928A-81A7E29916DB}"/>
          </ac:spMkLst>
        </pc:spChg>
        <pc:spChg chg="mod">
          <ac:chgData name="Anna Nowak" userId="334533cb-cc58-4939-98c2-1101663233e3" providerId="ADAL" clId="{89171920-A62C-41CF-AD06-0E04CAA5A8D5}" dt="2023-08-27T17:33:18.072" v="2409" actId="255"/>
          <ac:spMkLst>
            <pc:docMk/>
            <pc:sldMk cId="115581553" sldId="312"/>
            <ac:spMk id="3" creationId="{55CDDF61-4C18-4668-BAF5-BCFB6287C812}"/>
          </ac:spMkLst>
        </pc:spChg>
      </pc:sldChg>
      <pc:sldChg chg="addSp delSp modSp ord">
        <pc:chgData name="Anna Nowak" userId="334533cb-cc58-4939-98c2-1101663233e3" providerId="ADAL" clId="{89171920-A62C-41CF-AD06-0E04CAA5A8D5}" dt="2023-08-28T05:10:02.695" v="2553" actId="1076"/>
        <pc:sldMkLst>
          <pc:docMk/>
          <pc:sldMk cId="2348449360" sldId="315"/>
        </pc:sldMkLst>
        <pc:spChg chg="mod">
          <ac:chgData name="Anna Nowak" userId="334533cb-cc58-4939-98c2-1101663233e3" providerId="ADAL" clId="{89171920-A62C-41CF-AD06-0E04CAA5A8D5}" dt="2023-08-28T05:09:59.373" v="2552" actId="1076"/>
          <ac:spMkLst>
            <pc:docMk/>
            <pc:sldMk cId="2348449360" sldId="315"/>
            <ac:spMk id="2" creationId="{0EED027E-56CA-4C25-85EF-D6FA9C4B6A6E}"/>
          </ac:spMkLst>
        </pc:spChg>
        <pc:spChg chg="add del mod">
          <ac:chgData name="Anna Nowak" userId="334533cb-cc58-4939-98c2-1101663233e3" providerId="ADAL" clId="{89171920-A62C-41CF-AD06-0E04CAA5A8D5}" dt="2023-08-27T16:36:25.895" v="1833" actId="931"/>
          <ac:spMkLst>
            <pc:docMk/>
            <pc:sldMk cId="2348449360" sldId="315"/>
            <ac:spMk id="4" creationId="{311A1C38-A125-4FE1-92C5-8B4A4C8DC16F}"/>
          </ac:spMkLst>
        </pc:spChg>
        <pc:picChg chg="del">
          <ac:chgData name="Anna Nowak" userId="334533cb-cc58-4939-98c2-1101663233e3" providerId="ADAL" clId="{89171920-A62C-41CF-AD06-0E04CAA5A8D5}" dt="2023-08-27T16:21:35.591" v="1706" actId="478"/>
          <ac:picMkLst>
            <pc:docMk/>
            <pc:sldMk cId="2348449360" sldId="315"/>
            <ac:picMk id="5" creationId="{FD53F5FA-FB26-4E26-89D6-DC01DB872DFB}"/>
          </ac:picMkLst>
        </pc:picChg>
        <pc:picChg chg="add mod">
          <ac:chgData name="Anna Nowak" userId="334533cb-cc58-4939-98c2-1101663233e3" providerId="ADAL" clId="{89171920-A62C-41CF-AD06-0E04CAA5A8D5}" dt="2023-08-28T05:10:02.695" v="2553" actId="1076"/>
          <ac:picMkLst>
            <pc:docMk/>
            <pc:sldMk cId="2348449360" sldId="315"/>
            <ac:picMk id="7" creationId="{F6CCC55D-1FAA-45E4-9089-25B68F2246EF}"/>
          </ac:picMkLst>
        </pc:picChg>
      </pc:sldChg>
      <pc:sldChg chg="modSp">
        <pc:chgData name="Anna Nowak" userId="334533cb-cc58-4939-98c2-1101663233e3" providerId="ADAL" clId="{89171920-A62C-41CF-AD06-0E04CAA5A8D5}" dt="2023-08-27T17:34:26.659" v="2414" actId="5793"/>
        <pc:sldMkLst>
          <pc:docMk/>
          <pc:sldMk cId="1811068504" sldId="320"/>
        </pc:sldMkLst>
        <pc:spChg chg="mod">
          <ac:chgData name="Anna Nowak" userId="334533cb-cc58-4939-98c2-1101663233e3" providerId="ADAL" clId="{89171920-A62C-41CF-AD06-0E04CAA5A8D5}" dt="2023-08-27T17:34:26.659" v="2414" actId="5793"/>
          <ac:spMkLst>
            <pc:docMk/>
            <pc:sldMk cId="1811068504" sldId="320"/>
            <ac:spMk id="3" creationId="{50B1DA0C-AA33-4259-8FD7-397C95A1BA87}"/>
          </ac:spMkLst>
        </pc:spChg>
      </pc:sldChg>
      <pc:sldChg chg="addSp modSp">
        <pc:chgData name="Anna Nowak" userId="334533cb-cc58-4939-98c2-1101663233e3" providerId="ADAL" clId="{89171920-A62C-41CF-AD06-0E04CAA5A8D5}" dt="2023-08-27T17:39:34.312" v="2449" actId="1076"/>
        <pc:sldMkLst>
          <pc:docMk/>
          <pc:sldMk cId="1835923315" sldId="322"/>
        </pc:sldMkLst>
        <pc:spChg chg="mod">
          <ac:chgData name="Anna Nowak" userId="334533cb-cc58-4939-98c2-1101663233e3" providerId="ADAL" clId="{89171920-A62C-41CF-AD06-0E04CAA5A8D5}" dt="2023-08-27T16:51:20.572" v="2198" actId="6549"/>
          <ac:spMkLst>
            <pc:docMk/>
            <pc:sldMk cId="1835923315" sldId="322"/>
            <ac:spMk id="2" creationId="{33F2A767-BEED-4314-A8BF-090660F88EC7}"/>
          </ac:spMkLst>
        </pc:spChg>
        <pc:spChg chg="mod">
          <ac:chgData name="Anna Nowak" userId="334533cb-cc58-4939-98c2-1101663233e3" providerId="ADAL" clId="{89171920-A62C-41CF-AD06-0E04CAA5A8D5}" dt="2023-08-27T17:37:13.420" v="2444" actId="5793"/>
          <ac:spMkLst>
            <pc:docMk/>
            <pc:sldMk cId="1835923315" sldId="322"/>
            <ac:spMk id="3" creationId="{068C0955-253C-446A-98AA-5FEEED7C594D}"/>
          </ac:spMkLst>
        </pc:spChg>
        <pc:picChg chg="add mod">
          <ac:chgData name="Anna Nowak" userId="334533cb-cc58-4939-98c2-1101663233e3" providerId="ADAL" clId="{89171920-A62C-41CF-AD06-0E04CAA5A8D5}" dt="2023-08-27T17:39:34.312" v="2449" actId="1076"/>
          <ac:picMkLst>
            <pc:docMk/>
            <pc:sldMk cId="1835923315" sldId="322"/>
            <ac:picMk id="5" creationId="{6CD270D3-BBB4-4873-8308-C423684E5F78}"/>
          </ac:picMkLst>
        </pc:picChg>
      </pc:sldChg>
      <pc:sldChg chg="modSp">
        <pc:chgData name="Anna Nowak" userId="334533cb-cc58-4939-98c2-1101663233e3" providerId="ADAL" clId="{89171920-A62C-41CF-AD06-0E04CAA5A8D5}" dt="2023-08-27T17:35:24.271" v="2425" actId="12"/>
        <pc:sldMkLst>
          <pc:docMk/>
          <pc:sldMk cId="1075498609" sldId="323"/>
        </pc:sldMkLst>
        <pc:spChg chg="mod">
          <ac:chgData name="Anna Nowak" userId="334533cb-cc58-4939-98c2-1101663233e3" providerId="ADAL" clId="{89171920-A62C-41CF-AD06-0E04CAA5A8D5}" dt="2023-08-26T15:33:31.289" v="173" actId="20577"/>
          <ac:spMkLst>
            <pc:docMk/>
            <pc:sldMk cId="1075498609" sldId="323"/>
            <ac:spMk id="2" creationId="{16569BCC-D58D-49C0-83B3-3030046C9DF7}"/>
          </ac:spMkLst>
        </pc:spChg>
        <pc:spChg chg="mod">
          <ac:chgData name="Anna Nowak" userId="334533cb-cc58-4939-98c2-1101663233e3" providerId="ADAL" clId="{89171920-A62C-41CF-AD06-0E04CAA5A8D5}" dt="2023-08-27T17:35:24.271" v="2425" actId="12"/>
          <ac:spMkLst>
            <pc:docMk/>
            <pc:sldMk cId="1075498609" sldId="323"/>
            <ac:spMk id="3" creationId="{3D25EEF2-7067-4F31-BA7A-82C8ACC33097}"/>
          </ac:spMkLst>
        </pc:spChg>
      </pc:sldChg>
      <pc:sldChg chg="modSp">
        <pc:chgData name="Anna Nowak" userId="334533cb-cc58-4939-98c2-1101663233e3" providerId="ADAL" clId="{89171920-A62C-41CF-AD06-0E04CAA5A8D5}" dt="2023-08-28T05:12:37.944" v="2615" actId="20577"/>
        <pc:sldMkLst>
          <pc:docMk/>
          <pc:sldMk cId="2530310042" sldId="324"/>
        </pc:sldMkLst>
        <pc:spChg chg="mod">
          <ac:chgData name="Anna Nowak" userId="334533cb-cc58-4939-98c2-1101663233e3" providerId="ADAL" clId="{89171920-A62C-41CF-AD06-0E04CAA5A8D5}" dt="2023-08-26T15:32:32.498" v="123" actId="20577"/>
          <ac:spMkLst>
            <pc:docMk/>
            <pc:sldMk cId="2530310042" sldId="324"/>
            <ac:spMk id="2" creationId="{A64A94D4-90B5-440C-8BA5-8B2BF74500F0}"/>
          </ac:spMkLst>
        </pc:spChg>
        <pc:spChg chg="mod">
          <ac:chgData name="Anna Nowak" userId="334533cb-cc58-4939-98c2-1101663233e3" providerId="ADAL" clId="{89171920-A62C-41CF-AD06-0E04CAA5A8D5}" dt="2023-08-28T05:12:37.944" v="2615" actId="20577"/>
          <ac:spMkLst>
            <pc:docMk/>
            <pc:sldMk cId="2530310042" sldId="324"/>
            <ac:spMk id="3" creationId="{75A82EB3-2460-497A-B307-A828C572C5CD}"/>
          </ac:spMkLst>
        </pc:spChg>
      </pc:sldChg>
      <pc:sldChg chg="modSp add">
        <pc:chgData name="Anna Nowak" userId="334533cb-cc58-4939-98c2-1101663233e3" providerId="ADAL" clId="{89171920-A62C-41CF-AD06-0E04CAA5A8D5}" dt="2023-08-27T17:31:07.634" v="2361" actId="114"/>
        <pc:sldMkLst>
          <pc:docMk/>
          <pc:sldMk cId="2242999157" sldId="326"/>
        </pc:sldMkLst>
        <pc:spChg chg="mod">
          <ac:chgData name="Anna Nowak" userId="334533cb-cc58-4939-98c2-1101663233e3" providerId="ADAL" clId="{89171920-A62C-41CF-AD06-0E04CAA5A8D5}" dt="2023-08-27T14:54:15.628" v="1384" actId="20577"/>
          <ac:spMkLst>
            <pc:docMk/>
            <pc:sldMk cId="2242999157" sldId="326"/>
            <ac:spMk id="2" creationId="{16569BCC-D58D-49C0-83B3-3030046C9DF7}"/>
          </ac:spMkLst>
        </pc:spChg>
        <pc:spChg chg="mod">
          <ac:chgData name="Anna Nowak" userId="334533cb-cc58-4939-98c2-1101663233e3" providerId="ADAL" clId="{89171920-A62C-41CF-AD06-0E04CAA5A8D5}" dt="2023-08-27T17:31:07.634" v="2361" actId="114"/>
          <ac:spMkLst>
            <pc:docMk/>
            <pc:sldMk cId="2242999157" sldId="326"/>
            <ac:spMk id="3" creationId="{3D25EEF2-7067-4F31-BA7A-82C8ACC33097}"/>
          </ac:spMkLst>
        </pc:spChg>
      </pc:sldChg>
      <pc:sldChg chg="modSp add">
        <pc:chgData name="Anna Nowak" userId="334533cb-cc58-4939-98c2-1101663233e3" providerId="ADAL" clId="{89171920-A62C-41CF-AD06-0E04CAA5A8D5}" dt="2023-08-27T17:36:32.139" v="2437" actId="20577"/>
        <pc:sldMkLst>
          <pc:docMk/>
          <pc:sldMk cId="2952795684" sldId="327"/>
        </pc:sldMkLst>
        <pc:spChg chg="mod">
          <ac:chgData name="Anna Nowak" userId="334533cb-cc58-4939-98c2-1101663233e3" providerId="ADAL" clId="{89171920-A62C-41CF-AD06-0E04CAA5A8D5}" dt="2023-08-26T15:44:59.050" v="364" actId="20577"/>
          <ac:spMkLst>
            <pc:docMk/>
            <pc:sldMk cId="2952795684" sldId="327"/>
            <ac:spMk id="2" creationId="{44EC2D8E-33B6-4F7D-B9D0-BCD897F15A04}"/>
          </ac:spMkLst>
        </pc:spChg>
        <pc:spChg chg="mod">
          <ac:chgData name="Anna Nowak" userId="334533cb-cc58-4939-98c2-1101663233e3" providerId="ADAL" clId="{89171920-A62C-41CF-AD06-0E04CAA5A8D5}" dt="2023-08-27T17:36:32.139" v="2437" actId="20577"/>
          <ac:spMkLst>
            <pc:docMk/>
            <pc:sldMk cId="2952795684" sldId="327"/>
            <ac:spMk id="3" creationId="{BC528D3A-7E0B-40A9-85BC-4F7AC0606087}"/>
          </ac:spMkLst>
        </pc:spChg>
      </pc:sldChg>
      <pc:sldChg chg="modSp add">
        <pc:chgData name="Anna Nowak" userId="334533cb-cc58-4939-98c2-1101663233e3" providerId="ADAL" clId="{89171920-A62C-41CF-AD06-0E04CAA5A8D5}" dt="2023-08-26T15:46:17.261" v="395" actId="20577"/>
        <pc:sldMkLst>
          <pc:docMk/>
          <pc:sldMk cId="852514613" sldId="328"/>
        </pc:sldMkLst>
        <pc:spChg chg="mod">
          <ac:chgData name="Anna Nowak" userId="334533cb-cc58-4939-98c2-1101663233e3" providerId="ADAL" clId="{89171920-A62C-41CF-AD06-0E04CAA5A8D5}" dt="2023-08-26T15:46:17.261" v="395" actId="20577"/>
          <ac:spMkLst>
            <pc:docMk/>
            <pc:sldMk cId="852514613" sldId="328"/>
            <ac:spMk id="2" creationId="{75A31F1E-1F2B-457C-9197-1FF0264FEB70}"/>
          </ac:spMkLst>
        </pc:spChg>
      </pc:sldChg>
      <pc:sldChg chg="modSp add">
        <pc:chgData name="Anna Nowak" userId="334533cb-cc58-4939-98c2-1101663233e3" providerId="ADAL" clId="{89171920-A62C-41CF-AD06-0E04CAA5A8D5}" dt="2023-08-26T15:46:36.508" v="407" actId="20577"/>
        <pc:sldMkLst>
          <pc:docMk/>
          <pc:sldMk cId="449716837" sldId="329"/>
        </pc:sldMkLst>
        <pc:spChg chg="mod">
          <ac:chgData name="Anna Nowak" userId="334533cb-cc58-4939-98c2-1101663233e3" providerId="ADAL" clId="{89171920-A62C-41CF-AD06-0E04CAA5A8D5}" dt="2023-08-26T15:46:36.508" v="407" actId="20577"/>
          <ac:spMkLst>
            <pc:docMk/>
            <pc:sldMk cId="449716837" sldId="329"/>
            <ac:spMk id="2" creationId="{1EF14CF4-15F1-49E6-9A56-D07564D8195A}"/>
          </ac:spMkLst>
        </pc:spChg>
      </pc:sldChg>
      <pc:sldChg chg="modSp add">
        <pc:chgData name="Anna Nowak" userId="334533cb-cc58-4939-98c2-1101663233e3" providerId="ADAL" clId="{89171920-A62C-41CF-AD06-0E04CAA5A8D5}" dt="2023-08-27T17:34:10.331" v="2412" actId="255"/>
        <pc:sldMkLst>
          <pc:docMk/>
          <pc:sldMk cId="829991469" sldId="331"/>
        </pc:sldMkLst>
        <pc:spChg chg="mod">
          <ac:chgData name="Anna Nowak" userId="334533cb-cc58-4939-98c2-1101663233e3" providerId="ADAL" clId="{89171920-A62C-41CF-AD06-0E04CAA5A8D5}" dt="2023-08-26T15:52:13.634" v="792" actId="20577"/>
          <ac:spMkLst>
            <pc:docMk/>
            <pc:sldMk cId="829991469" sldId="331"/>
            <ac:spMk id="2" creationId="{47C0A6E9-A3E6-41C4-8ED4-99FEE14D3A76}"/>
          </ac:spMkLst>
        </pc:spChg>
        <pc:spChg chg="mod">
          <ac:chgData name="Anna Nowak" userId="334533cb-cc58-4939-98c2-1101663233e3" providerId="ADAL" clId="{89171920-A62C-41CF-AD06-0E04CAA5A8D5}" dt="2023-08-27T17:34:10.331" v="2412" actId="255"/>
          <ac:spMkLst>
            <pc:docMk/>
            <pc:sldMk cId="829991469" sldId="331"/>
            <ac:spMk id="3" creationId="{58B3727B-8326-40E0-9714-4670C842DFCA}"/>
          </ac:spMkLst>
        </pc:spChg>
      </pc:sldChg>
      <pc:sldChg chg="modSp add">
        <pc:chgData name="Anna Nowak" userId="334533cb-cc58-4939-98c2-1101663233e3" providerId="ADAL" clId="{89171920-A62C-41CF-AD06-0E04CAA5A8D5}" dt="2023-08-27T17:35:53.597" v="2435" actId="27636"/>
        <pc:sldMkLst>
          <pc:docMk/>
          <pc:sldMk cId="301455368" sldId="332"/>
        </pc:sldMkLst>
        <pc:spChg chg="mod">
          <ac:chgData name="Anna Nowak" userId="334533cb-cc58-4939-98c2-1101663233e3" providerId="ADAL" clId="{89171920-A62C-41CF-AD06-0E04CAA5A8D5}" dt="2023-08-27T14:50:50.242" v="1350"/>
          <ac:spMkLst>
            <pc:docMk/>
            <pc:sldMk cId="301455368" sldId="332"/>
            <ac:spMk id="2" creationId="{4175979E-0815-474E-A0D2-C5D232FE8445}"/>
          </ac:spMkLst>
        </pc:spChg>
        <pc:spChg chg="mod">
          <ac:chgData name="Anna Nowak" userId="334533cb-cc58-4939-98c2-1101663233e3" providerId="ADAL" clId="{89171920-A62C-41CF-AD06-0E04CAA5A8D5}" dt="2023-08-27T17:35:53.597" v="2435" actId="27636"/>
          <ac:spMkLst>
            <pc:docMk/>
            <pc:sldMk cId="301455368" sldId="332"/>
            <ac:spMk id="3" creationId="{5D21F031-201D-4DF1-B400-4468CFD18A6A}"/>
          </ac:spMkLst>
        </pc:spChg>
      </pc:sldChg>
      <pc:sldChg chg="modSp add">
        <pc:chgData name="Anna Nowak" userId="334533cb-cc58-4939-98c2-1101663233e3" providerId="ADAL" clId="{89171920-A62C-41CF-AD06-0E04CAA5A8D5}" dt="2023-08-27T17:31:47.772" v="2407" actId="20577"/>
        <pc:sldMkLst>
          <pc:docMk/>
          <pc:sldMk cId="166177092" sldId="333"/>
        </pc:sldMkLst>
        <pc:spChg chg="mod">
          <ac:chgData name="Anna Nowak" userId="334533cb-cc58-4939-98c2-1101663233e3" providerId="ADAL" clId="{89171920-A62C-41CF-AD06-0E04CAA5A8D5}" dt="2023-08-27T16:40:27.385" v="1930" actId="20577"/>
          <ac:spMkLst>
            <pc:docMk/>
            <pc:sldMk cId="166177092" sldId="333"/>
            <ac:spMk id="2" creationId="{B6BB6234-08BF-4D59-8FE0-9D6AF44E88B1}"/>
          </ac:spMkLst>
        </pc:spChg>
        <pc:spChg chg="mod">
          <ac:chgData name="Anna Nowak" userId="334533cb-cc58-4939-98c2-1101663233e3" providerId="ADAL" clId="{89171920-A62C-41CF-AD06-0E04CAA5A8D5}" dt="2023-08-27T17:31:47.772" v="2407" actId="20577"/>
          <ac:spMkLst>
            <pc:docMk/>
            <pc:sldMk cId="166177092" sldId="333"/>
            <ac:spMk id="3" creationId="{18552711-EA91-4C4A-992E-C7F8DB605C2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79DFF8-3EC1-4A3E-9112-D0F3ABC9D071}" type="datetime1">
              <a:rPr lang="pl-PL" smtClean="0"/>
              <a:t>07.09.2023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F3FB46-0826-49C2-92A5-E5597A8AF87B}" type="datetime1">
              <a:rPr lang="pl-PL" noProof="0" smtClean="0"/>
              <a:t>07.09.2023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416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2F3F4-5A82-4617-94E1-581C174ACE1F}" type="datetime1">
              <a:rPr lang="pl-PL" noProof="0" smtClean="0"/>
              <a:t>07.09.2023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EDB0CC-1612-4B8B-9D30-92FB0C406532}" type="datetime1">
              <a:rPr lang="pl-PL" noProof="0" smtClean="0"/>
              <a:t>07.09.2023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4BA53E-44F2-4C0D-9D55-2F77BA63C648}" type="datetime1">
              <a:rPr lang="pl-PL" noProof="0" smtClean="0"/>
              <a:t>07.09.2023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CE9C14-EE27-4091-8824-A64ED63F81B5}" type="datetime1">
              <a:rPr lang="pl-PL" noProof="0" smtClean="0"/>
              <a:t>07.09.2023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CAFA62-CA9B-40B3-824F-5F0774DBF7B0}" type="datetime1">
              <a:rPr lang="pl-PL" noProof="0" smtClean="0"/>
              <a:t>07.09.2023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EA7D6C-6226-4688-A662-75898DAA6A5F}" type="datetime1">
              <a:rPr lang="pl-PL" noProof="0" smtClean="0"/>
              <a:t>07.09.2023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F5907-A211-4DCE-8F43-37FE9C0780FE}" type="datetime1">
              <a:rPr lang="pl-PL" noProof="0" smtClean="0"/>
              <a:t>07.09.2023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2C3D6A-D803-4C05-9D4B-940FABAC68BF}" type="datetime1">
              <a:rPr lang="pl-PL" noProof="0" smtClean="0"/>
              <a:t>07.09.2023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CDD4F0-BAD3-4679-A4DB-0413371A4437}" type="datetime1">
              <a:rPr lang="pl-PL" noProof="0" smtClean="0"/>
              <a:t>07.09.2023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716934-85CE-4850-8C29-EA820B0F7DAB}" type="datetime1">
              <a:rPr lang="pl-PL" noProof="0" smtClean="0"/>
              <a:t>07.09.2023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40A9059F-F5E7-4851-9450-9A7DDFF9617A}" type="datetime1">
              <a:rPr lang="pl-PL" noProof="0" smtClean="0"/>
              <a:t>07.09.2023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o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oclap.com/" TargetMode="External"/><Relationship Id="rId2" Type="http://schemas.openxmlformats.org/officeDocument/2006/relationships/hyperlink" Target="https://www.crowdcast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17948" y="2210504"/>
            <a:ext cx="8149748" cy="1485569"/>
          </a:xfrm>
        </p:spPr>
        <p:txBody>
          <a:bodyPr rtlCol="0">
            <a:normAutofit/>
          </a:bodyPr>
          <a:lstStyle/>
          <a:p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Narzędzia cyfrowe zwiększające poziom zaangażowania studentów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89956" y="4221088"/>
            <a:ext cx="5029201" cy="964952"/>
          </a:xfrm>
        </p:spPr>
        <p:txBody>
          <a:bodyPr rtlCol="0"/>
          <a:lstStyle/>
          <a:p>
            <a:pPr rtl="0"/>
            <a:r>
              <a:rPr lang="pl-PL" dirty="0" err="1"/>
              <a:t>Webinar</a:t>
            </a:r>
            <a:r>
              <a:rPr lang="pl-PL" dirty="0"/>
              <a:t> 4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37086C1-8C81-481A-BF16-FC205C718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60648"/>
            <a:ext cx="1571332" cy="864096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D0766D8-8E66-47DA-9DE7-08C1A833E309}"/>
              </a:ext>
            </a:extLst>
          </p:cNvPr>
          <p:cNvSpPr/>
          <p:nvPr/>
        </p:nvSpPr>
        <p:spPr>
          <a:xfrm>
            <a:off x="464654" y="6487824"/>
            <a:ext cx="10873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Projekt </a:t>
            </a:r>
            <a:r>
              <a:rPr lang="pl-PL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„</a:t>
            </a: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Programowanie doskonałości – PK XXI 2.0. Program rozwoju Politechniki Krakowskiej na lata 2018-22”</a:t>
            </a:r>
            <a:r>
              <a:rPr lang="pl-PL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dofinansowany z Europejskiego Funduszu Społecznego </a:t>
            </a:r>
            <a:endParaRPr lang="pl-PL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Umowa nr POWR.03.05.00-00-z224/17</a:t>
            </a:r>
            <a:endParaRPr lang="pl-PL" sz="8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25822AF-738B-4FB0-B01C-CC6163CD1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099" y="5815698"/>
            <a:ext cx="5230316" cy="67212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92B23FB-6148-4DAF-B5D8-F268114DF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72" y="188640"/>
            <a:ext cx="319081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E743F9-58EA-4334-928A-81A7E299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to robić z pomocą technologii?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CDDF61-4C18-4668-BAF5-BCFB6287C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Podobnie jak wtedy, gdy nauka jest stacjonarna, ale za pomocą innych narzędzi.</a:t>
            </a:r>
          </a:p>
          <a:p>
            <a:endParaRPr lang="pl-PL" sz="2400" dirty="0"/>
          </a:p>
          <a:p>
            <a:pPr marL="45720" indent="0">
              <a:buNone/>
            </a:pPr>
            <a:r>
              <a:rPr lang="pl-PL" sz="2400" dirty="0"/>
              <a:t>3 obszary kluczowe:</a:t>
            </a:r>
          </a:p>
          <a:p>
            <a:r>
              <a:rPr lang="pl-PL" sz="2400" dirty="0"/>
              <a:t>WSPÓŁPRACA/ PRACA W GRUPIE (ostatni </a:t>
            </a:r>
            <a:r>
              <a:rPr lang="pl-PL" sz="2400" dirty="0" err="1"/>
              <a:t>webinar</a:t>
            </a:r>
            <a:r>
              <a:rPr lang="pl-PL" sz="2400" dirty="0"/>
              <a:t>)</a:t>
            </a: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MOŻLIWOŚĆ WYRAŻANIA WŁASNEGO ZDANIA </a:t>
            </a:r>
          </a:p>
          <a:p>
            <a:r>
              <a:rPr lang="pl-PL" sz="2400" dirty="0"/>
              <a:t>WYKORZYSTANIE GIER, QUIZÓW I QUESTÓW (następny </a:t>
            </a:r>
            <a:r>
              <a:rPr lang="pl-PL" sz="2400" dirty="0" err="1"/>
              <a:t>webinar</a:t>
            </a:r>
            <a:r>
              <a:rPr lang="pl-PL" sz="2400" dirty="0"/>
              <a:t>)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5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F2A767-BEED-4314-A8BF-090660F8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JAKICH NARZĘDZI CYFROWYCH MOŻNA do tego UŻYĆ?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8C0955-253C-446A-98AA-5FEEED7C5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sz="2400" dirty="0" err="1"/>
              <a:t>CHATy</a:t>
            </a:r>
            <a:r>
              <a:rPr lang="pl-PL" sz="2400" dirty="0"/>
              <a:t> w ZOOME, MS TEAMS</a:t>
            </a:r>
          </a:p>
          <a:p>
            <a:pPr marL="45720" indent="0">
              <a:buNone/>
            </a:pPr>
            <a:r>
              <a:rPr lang="pl-PL" sz="2400" dirty="0"/>
              <a:t>Do czego najczęściej są używane?</a:t>
            </a:r>
          </a:p>
          <a:p>
            <a:r>
              <a:rPr lang="pl-PL" sz="2400" dirty="0"/>
              <a:t>Do przywitania</a:t>
            </a:r>
          </a:p>
          <a:p>
            <a:r>
              <a:rPr lang="pl-PL" sz="2400" dirty="0"/>
              <a:t>Do pożegnania</a:t>
            </a:r>
          </a:p>
          <a:p>
            <a:r>
              <a:rPr lang="pl-PL" sz="2400" dirty="0"/>
              <a:t>Do burzy mózgów</a:t>
            </a:r>
          </a:p>
          <a:p>
            <a:r>
              <a:rPr lang="pl-PL" sz="2400" dirty="0"/>
              <a:t>Do odpowiedzi na pytania </a:t>
            </a:r>
          </a:p>
          <a:p>
            <a:r>
              <a:rPr lang="pl-PL" sz="2400" dirty="0"/>
              <a:t>Do zadawania pytań</a:t>
            </a:r>
          </a:p>
          <a:p>
            <a:pPr marL="4572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59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EC2D8E-33B6-4F7D-B9D0-BCD897F15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ANGAŻOWAĆ PODCZAS WYKŁADU?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528D3A-7E0B-40A9-85BC-4F7AC0606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 CZY W OGÓLE JEST TO MOŻLIWE?</a:t>
            </a:r>
          </a:p>
          <a:p>
            <a:endParaRPr lang="pl-PL" dirty="0"/>
          </a:p>
          <a:p>
            <a:endParaRPr lang="pl-PL" dirty="0"/>
          </a:p>
          <a:p>
            <a:pPr marL="45720" indent="0">
              <a:buNone/>
            </a:pPr>
            <a:r>
              <a:rPr lang="pl-PL" dirty="0"/>
              <a:t>CZYLI SUBIEKTYWNY PRZEGLĄD NARZĘDZI do INTERAKCJI </a:t>
            </a:r>
            <a:r>
              <a:rPr lang="pl-PL"/>
              <a:t>ze studentami.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27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9FF52-95C5-49B0-93D1-0F5EAEC3D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SLIDO  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8C617A0-A293-413C-A538-D05732F88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6540" y="18125"/>
            <a:ext cx="2678832" cy="2678832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7C6AF56C-10D7-4E5C-A233-DE6033832AC0}"/>
              </a:ext>
            </a:extLst>
          </p:cNvPr>
          <p:cNvSpPr/>
          <p:nvPr/>
        </p:nvSpPr>
        <p:spPr>
          <a:xfrm>
            <a:off x="909836" y="1700808"/>
            <a:ext cx="83029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https://www.slido.com</a:t>
            </a:r>
            <a:endParaRPr lang="pl-PL" dirty="0"/>
          </a:p>
          <a:p>
            <a:endParaRPr lang="pl-PL" dirty="0"/>
          </a:p>
          <a:p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Bardzo łatwa w użyciu aplikacja z pytaniami i odpowiedziami oraz ankietami, która zwiększa zaangażowanie podczas wszelkiego rodzaju spotkań, na żywo lub wirtualnych. Pomaga prowadzić znaczące rozmowy, umożliwiając odbiorcom zadawanie pytań i wyrażanie opinii w ankietach na żywo.</a:t>
            </a:r>
          </a:p>
          <a:p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Można dodać  do ZOOM, MS TEAMS</a:t>
            </a:r>
          </a:p>
          <a:p>
            <a:endParaRPr lang="pl-PL" dirty="0"/>
          </a:p>
          <a:p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2FE0493-3050-4582-8244-E073C86F0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276" y="3522802"/>
            <a:ext cx="5806380" cy="280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CF3851-85B2-466C-A975-1A9D08CA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AHASLIDES			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73B5D5-B1AD-4015-A572-9FDAAE505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Angażuje dowolną publiczność za pomocą chmur słów, ankiet na żywo, quizów, pytań i odpowiedzi, narzędzi do burzy mózgów.</a:t>
            </a:r>
          </a:p>
          <a:p>
            <a:r>
              <a:rPr lang="pl-PL" dirty="0"/>
              <a:t>Zintegrowane z MS TEAMS</a:t>
            </a:r>
          </a:p>
          <a:p>
            <a:r>
              <a:rPr lang="pl-PL" dirty="0"/>
              <a:t>https://ahaslides.com/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B452579-2F95-40D2-8BDF-7623CC826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68" y="266700"/>
            <a:ext cx="4010025" cy="1143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1967115-7089-425A-9D8B-B4AA094D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847" y="3784643"/>
            <a:ext cx="3943765" cy="2265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995267E-7AF7-4E3C-BACD-DEDBC8B1C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596" y="3049268"/>
            <a:ext cx="152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0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A31F1E-1F2B-457C-9197-1FF0264F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MENTIMETER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A72C2B3-323F-48F7-B7EA-D410E284B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844" y="2490047"/>
            <a:ext cx="8686800" cy="383479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60D6E0F-BC4A-4428-91C6-8B6C233FA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652" y="18864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F14CF4-15F1-49E6-9A56-D07564D8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WIELE </a:t>
            </a:r>
            <a:r>
              <a:rPr lang="pl-PL" dirty="0" err="1"/>
              <a:t>WIELE</a:t>
            </a:r>
            <a:r>
              <a:rPr lang="pl-PL" dirty="0"/>
              <a:t> INNYCH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F9E2A4-0077-4F12-A5E4-AFD88A950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Crowdcast</a:t>
            </a:r>
            <a:r>
              <a:rPr lang="pl-PL" dirty="0"/>
              <a:t> </a:t>
            </a:r>
            <a:r>
              <a:rPr lang="pl-PL" dirty="0">
                <a:hlinkClick r:id="rId2"/>
              </a:rPr>
              <a:t>https://www.crowdcast.io/</a:t>
            </a:r>
            <a:endParaRPr lang="pl-PL" dirty="0"/>
          </a:p>
          <a:p>
            <a:r>
              <a:rPr lang="pl-PL" dirty="0" err="1"/>
              <a:t>Wooclap</a:t>
            </a:r>
            <a:r>
              <a:rPr lang="pl-PL" dirty="0"/>
              <a:t> </a:t>
            </a:r>
            <a:r>
              <a:rPr lang="pl-PL" dirty="0">
                <a:hlinkClick r:id="rId3"/>
              </a:rPr>
              <a:t>https://www.wooclap.com/</a:t>
            </a:r>
            <a:endParaRPr lang="pl-PL" dirty="0"/>
          </a:p>
          <a:p>
            <a:endParaRPr lang="pl-PL" dirty="0"/>
          </a:p>
          <a:p>
            <a:r>
              <a:rPr lang="pl-PL" dirty="0"/>
              <a:t>36 innych przykładów po wpisaniu hasła: alternatywy dla SLIDO</a:t>
            </a:r>
            <a:r>
              <a:rPr lang="pl-PL" dirty="0">
                <a:sym typeface="Wingdings" panose="05000000000000000000" pitchFamily="2" charset="2"/>
              </a:rPr>
              <a:t></a:t>
            </a:r>
          </a:p>
          <a:p>
            <a:endParaRPr lang="pl-PL" dirty="0">
              <a:sym typeface="Wingdings" panose="05000000000000000000" pitchFamily="2" charset="2"/>
            </a:endParaRP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22C99B5-6109-4CDD-9B0B-4A1352157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932" y="3717032"/>
            <a:ext cx="6154009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1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C0A6E9-A3E6-41C4-8ED4-99FEE14D3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SPOSOBY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B3727B-8326-40E0-9714-4670C842D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Gry</a:t>
            </a:r>
          </a:p>
          <a:p>
            <a:r>
              <a:rPr lang="pl-PL" sz="2800" dirty="0"/>
              <a:t>Quizy</a:t>
            </a:r>
          </a:p>
          <a:p>
            <a:r>
              <a:rPr lang="pl-PL" sz="2800" dirty="0"/>
              <a:t>O tym w następnym </a:t>
            </a:r>
            <a:r>
              <a:rPr lang="pl-PL" sz="2800" dirty="0" err="1"/>
              <a:t>webinarze</a:t>
            </a:r>
            <a:r>
              <a:rPr lang="pl-PL" sz="2800" dirty="0">
                <a:sym typeface="Wingdings" panose="05000000000000000000" pitchFamily="2" charset="2"/>
              </a:rPr>
              <a:t>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99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294C36-F68E-4556-A57B-B771C5C4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B1DA0C-AA33-4259-8FD7-397C95A1B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8" y="1700808"/>
            <a:ext cx="8326761" cy="4551040"/>
          </a:xfrm>
        </p:spPr>
        <p:txBody>
          <a:bodyPr/>
          <a:lstStyle/>
          <a:p>
            <a:r>
              <a:rPr lang="pl-PL" sz="2400" dirty="0"/>
              <a:t>Każdy musi znaleźć swoje cyfrowe narzędzie.</a:t>
            </a:r>
          </a:p>
          <a:p>
            <a:r>
              <a:rPr lang="pl-PL" sz="2400" dirty="0"/>
              <a:t>Warto eksperymentować i testować.</a:t>
            </a:r>
          </a:p>
          <a:p>
            <a:r>
              <a:rPr lang="pl-PL" sz="2400" dirty="0"/>
              <a:t>Nie zawsze od razu „zaklika”, trzeba czasem oswoić </a:t>
            </a:r>
            <a:br>
              <a:rPr lang="pl-PL" sz="2400" dirty="0"/>
            </a:br>
            <a:r>
              <a:rPr lang="pl-PL" sz="2400" dirty="0"/>
              <a:t>z technologią siebie i studentów (serio? Możemy używać telefonów na zajęciach?:)</a:t>
            </a:r>
          </a:p>
          <a:p>
            <a:r>
              <a:rPr lang="pl-PL" sz="2400" dirty="0"/>
              <a:t>Korzyść – zwiększone zaangażowanie.</a:t>
            </a:r>
          </a:p>
          <a:p>
            <a:r>
              <a:rPr lang="pl-PL" sz="2400" dirty="0"/>
              <a:t>Dobrze wykorzystany zwykły czat też może zrobić efekt </a:t>
            </a:r>
            <a:r>
              <a:rPr lang="pl-PL" sz="2400" dirty="0" err="1"/>
              <a:t>wow</a:t>
            </a:r>
            <a:r>
              <a:rPr lang="pl-PL" sz="2400" dirty="0"/>
              <a:t>!</a:t>
            </a:r>
          </a:p>
          <a:p>
            <a:pPr marL="45720" indent="0">
              <a:buNone/>
            </a:pPr>
            <a:r>
              <a:rPr lang="pl-PL" sz="2400" dirty="0"/>
              <a:t> </a:t>
            </a:r>
          </a:p>
          <a:p>
            <a:endParaRPr lang="pl-PL" sz="2400" dirty="0"/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106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A543EA1-5A27-422D-910D-BC2142E4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132D9B5-7E10-45D2-B989-8F8184852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ziekuje-scale-332-373.jpg">
            <a:extLst>
              <a:ext uri="{FF2B5EF4-FFF2-40B4-BE49-F238E27FC236}">
                <a16:creationId xmlns:a16="http://schemas.microsoft.com/office/drawing/2014/main" id="{DA7F4924-BC85-46A3-912B-8F3830D56D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64833" y="2590800"/>
            <a:ext cx="3052085" cy="3429000"/>
          </a:xfrm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F2981977-9695-4F84-BCA4-1949CC8CF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D277500-45DE-4899-8146-E2F9E81205E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/>
              <a:t>I ZAPRASZAM NA KOLEJNY WEBINAR</a:t>
            </a:r>
          </a:p>
          <a:p>
            <a:endParaRPr lang="pl-PL" dirty="0"/>
          </a:p>
          <a:p>
            <a:r>
              <a:rPr lang="pl-PL" dirty="0"/>
              <a:t>TEMAT: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Edutainment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– wykorzystanie gier, quizów 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questów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w dydaktyce szkolnictwa wyższego.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30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D4FDD3-BCFC-4A6F-94A4-2FEF35D7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 CO NAM DYDAKTOKOM ZAANGAŻOWANIE STUDENTÓW?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04F97C-C74E-49D3-B8F6-041C15A5F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3200" dirty="0"/>
              <a:t>Czy bez zaangażowania odbiorów nie da się uczyć?</a:t>
            </a:r>
          </a:p>
          <a:p>
            <a:pPr marL="45720" indent="0">
              <a:buNone/>
            </a:pPr>
            <a:r>
              <a:rPr lang="pl-PL" sz="3200" dirty="0"/>
              <a:t>Zdaniem specjalistów:</a:t>
            </a:r>
          </a:p>
          <a:p>
            <a:pPr marL="45720" indent="0">
              <a:buNone/>
            </a:pPr>
            <a:r>
              <a:rPr lang="pl-PL" sz="3200" dirty="0"/>
              <a:t>„Zaangażowany i student jest gotów na o wiele większy wysiłek i osiąga o wiele lepsze wyniki </a:t>
            </a:r>
            <a:br>
              <a:rPr lang="pl-PL" sz="3200" dirty="0"/>
            </a:br>
            <a:r>
              <a:rPr lang="pl-PL" sz="3200" dirty="0"/>
              <a:t>w nauce”.</a:t>
            </a:r>
          </a:p>
          <a:p>
            <a:pPr marL="45720" indent="0">
              <a:buNone/>
            </a:pPr>
            <a:r>
              <a:rPr lang="pl-PL" sz="3200" dirty="0"/>
              <a:t>„ Ma większe szanse na ukończenie studiów”</a:t>
            </a:r>
          </a:p>
        </p:txBody>
      </p:sp>
    </p:spTree>
    <p:extLst>
      <p:ext uri="{BB962C8B-B14F-4D97-AF65-F5344CB8AC3E}">
        <p14:creationId xmlns:p14="http://schemas.microsoft.com/office/powerpoint/2010/main" val="26724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ED027E-56CA-4C25-85EF-D6FA9C4B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939" y="290327"/>
            <a:ext cx="8686801" cy="1066800"/>
          </a:xfrm>
        </p:spPr>
        <p:txBody>
          <a:bodyPr/>
          <a:lstStyle/>
          <a:p>
            <a:r>
              <a:rPr lang="pl-PL" dirty="0"/>
              <a:t>O zaangażowaniu na wesoło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6CCC55D-1FAA-45E4-9089-25B68F224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923" y="1484784"/>
            <a:ext cx="7488832" cy="4867741"/>
          </a:xfrm>
        </p:spPr>
      </p:pic>
    </p:spTree>
    <p:extLst>
      <p:ext uri="{BB962C8B-B14F-4D97-AF65-F5344CB8AC3E}">
        <p14:creationId xmlns:p14="http://schemas.microsoft.com/office/powerpoint/2010/main" val="23484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4A94D4-90B5-440C-8BA5-8B2BF745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zaangażowaniu na poważnie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A82EB3-2460-497A-B307-A828C572C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l-PL" dirty="0"/>
              <a:t>Przyczyny zaangażowania studentów: </a:t>
            </a:r>
          </a:p>
          <a:p>
            <a:pPr marL="45720" indent="0">
              <a:buNone/>
            </a:pPr>
            <a:r>
              <a:rPr lang="pl-PL" dirty="0"/>
              <a:t>praca w parach/w grupie, ciekawe zadanie, problem do rozwiązania, praktyczne zastosowanie itd.</a:t>
            </a:r>
          </a:p>
          <a:p>
            <a:pPr marL="45720" indent="0"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Najważniejsze: bez zaangażowanego wykładowcy, nie ma zaangażowanego studenta.</a:t>
            </a:r>
          </a:p>
          <a:p>
            <a:pPr marL="45720" indent="0">
              <a:buNone/>
            </a:pPr>
            <a:r>
              <a:rPr lang="pl-PL" sz="1600" dirty="0">
                <a:solidFill>
                  <a:schemeClr val="tx1"/>
                </a:solidFill>
              </a:rPr>
              <a:t>Źródła: </a:t>
            </a:r>
          </a:p>
          <a:p>
            <a:r>
              <a:rPr lang="pl-PL" sz="1600" dirty="0">
                <a:solidFill>
                  <a:schemeClr val="tx1"/>
                </a:solidFill>
              </a:rPr>
              <a:t>Artykuł: „Motywatory wpływające na zaangażowanie studentów” Ewy Poniatowskiej z Politechniki Białostockiej</a:t>
            </a:r>
          </a:p>
          <a:p>
            <a:r>
              <a:rPr lang="pl-PL" sz="1600" dirty="0">
                <a:solidFill>
                  <a:schemeClr val="tx1"/>
                </a:solidFill>
              </a:rPr>
              <a:t>Artykuł: „Zaangażowanie w studiowanie czy pozorowanie?” Małgorzaty Mikut z Uniwersytetu Szczecińskiego</a:t>
            </a:r>
          </a:p>
        </p:txBody>
      </p:sp>
    </p:spTree>
    <p:extLst>
      <p:ext uri="{BB962C8B-B14F-4D97-AF65-F5344CB8AC3E}">
        <p14:creationId xmlns:p14="http://schemas.microsoft.com/office/powerpoint/2010/main" val="253031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569BCC-D58D-49C0-83B3-3030046C9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OSIĄGAĆ ZAANGAŻOWANIE STUDENTÓW? (SI)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25EEF2-7067-4F31-BA7A-82C8ACC33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sz="2400" dirty="0"/>
              <a:t>Zastosuj różnorodne metody dydaktyczne, takie jak dyskusje, gry, symulacje, quizy, itp.</a:t>
            </a:r>
          </a:p>
          <a:p>
            <a:r>
              <a:rPr lang="pl-PL" sz="2400" dirty="0"/>
              <a:t>Wykorzystaj technologie edukacyjne, np. platformy e-learningowe, prezentacje multimedialne, sondy interaktywne, itp.</a:t>
            </a:r>
          </a:p>
          <a:p>
            <a:r>
              <a:rPr lang="pl-PL" sz="2400" dirty="0"/>
              <a:t>Zaproponuj studentom zadania praktyczne lub projekty związane z ich zainteresowaniami lub celami zawodowymi.</a:t>
            </a:r>
          </a:p>
          <a:p>
            <a:r>
              <a:rPr lang="pl-PL" sz="2400" dirty="0"/>
              <a:t>Zachęcaj studentów do współpracy i wymiany opinii w grupach lub parach.</a:t>
            </a:r>
          </a:p>
          <a:p>
            <a:r>
              <a:rPr lang="pl-PL" sz="2400" dirty="0"/>
              <a:t>Daj studentom możliwość wyboru tematów lub formy pracy nad zagadnieniami.</a:t>
            </a:r>
          </a:p>
          <a:p>
            <a:pPr>
              <a:buFontTx/>
              <a:buChar char="-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54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75979E-0815-474E-A0D2-C5D232FE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OSIĄGAĆ ZAANGAŻOWANIE STUDENTÓW? (SI)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21F031-201D-4DF1-B400-4468CFD18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400" dirty="0"/>
              <a:t>Uwzględniaj indywidualne potrzeby i preferencje studentów, np. tempo nauki, styl uczenia się, poziom zaawansowania, itp.</a:t>
            </a:r>
          </a:p>
          <a:p>
            <a:r>
              <a:rPr lang="pl-PL" sz="2400" dirty="0"/>
              <a:t>Udzielaj studentom regularnego i konstruktywnego feedbacku na temat ich postępów i osiągnięć.</a:t>
            </a:r>
          </a:p>
          <a:p>
            <a:r>
              <a:rPr lang="pl-PL" sz="2400" dirty="0"/>
              <a:t>Motywuj studentów do samodzielnego poszerzania wiedzy </a:t>
            </a:r>
            <a:br>
              <a:rPr lang="pl-PL" sz="2400" dirty="0"/>
            </a:br>
            <a:r>
              <a:rPr lang="pl-PL" sz="2400" dirty="0"/>
              <a:t>i umiejętności poprzez podawanie dodatkowych źródeł lub materiałów.</a:t>
            </a:r>
          </a:p>
          <a:p>
            <a:r>
              <a:rPr lang="pl-PL" sz="2400" dirty="0"/>
              <a:t>Organizuj zajęcia w atrakcyjny i ciekawy sposób, np. poprzez stosowanie humoru, anegdot, ciekawostek, itp.</a:t>
            </a:r>
          </a:p>
          <a:p>
            <a:r>
              <a:rPr lang="pl-PL" sz="2400" dirty="0"/>
              <a:t>Pokazuj entuzjazm i zaangażowanie w nauczany przedmiot oraz szacunek i zainteresowanie studentami.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4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569BCC-D58D-49C0-83B3-3030046C9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OSIĄGAĆ ZAANGAŻOWANIE STUDENTÓW? (studenci)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25EEF2-7067-4F31-BA7A-82C8ACC33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Ciekawe tematy </a:t>
            </a:r>
            <a:r>
              <a:rPr lang="pl-PL" i="1" dirty="0"/>
              <a:t>(jak coś mnie zainteresuje, to słucham)</a:t>
            </a:r>
          </a:p>
          <a:p>
            <a:r>
              <a:rPr lang="pl-PL" dirty="0"/>
              <a:t>Problemy do rozwiązania </a:t>
            </a:r>
            <a:r>
              <a:rPr lang="pl-PL" i="1" dirty="0"/>
              <a:t>(jak  muszę pomyśleć)</a:t>
            </a:r>
          </a:p>
          <a:p>
            <a:r>
              <a:rPr lang="pl-PL" dirty="0"/>
              <a:t>Użyteczność wiedzy i umiejętności </a:t>
            </a:r>
            <a:r>
              <a:rPr lang="pl-PL" i="1" dirty="0"/>
              <a:t>(to mi się przyda…na egzaminie)</a:t>
            </a:r>
          </a:p>
          <a:p>
            <a:r>
              <a:rPr lang="pl-PL" dirty="0"/>
              <a:t>Możliwość zdobycia praktycznych umiejętności </a:t>
            </a:r>
            <a:r>
              <a:rPr lang="pl-PL" i="1" dirty="0"/>
              <a:t>(będę potrafił)</a:t>
            </a:r>
          </a:p>
          <a:p>
            <a:r>
              <a:rPr lang="pl-PL" dirty="0"/>
              <a:t>Możliwość wyrażania własnego zdania/opinii </a:t>
            </a:r>
            <a:r>
              <a:rPr lang="pl-PL" i="1" dirty="0"/>
              <a:t>(gdy mogę dyskutować)</a:t>
            </a:r>
          </a:p>
          <a:p>
            <a:r>
              <a:rPr lang="pl-PL" dirty="0"/>
              <a:t>Odpowiedni poziom trudności zadania </a:t>
            </a:r>
            <a:r>
              <a:rPr lang="pl-PL" i="1" dirty="0"/>
              <a:t>(jak nie umiem znaleźć w </a:t>
            </a:r>
            <a:r>
              <a:rPr lang="pl-PL" i="1" dirty="0" err="1"/>
              <a:t>google</a:t>
            </a:r>
            <a:r>
              <a:rPr lang="pl-PL" i="1" dirty="0"/>
              <a:t>)</a:t>
            </a:r>
          </a:p>
          <a:p>
            <a:r>
              <a:rPr lang="pl-PL" dirty="0"/>
              <a:t>Uczenie się z rówieśnikami </a:t>
            </a:r>
            <a:r>
              <a:rPr lang="pl-PL" i="1" dirty="0"/>
              <a:t>(jak robimy coś razem z kolegami)</a:t>
            </a:r>
          </a:p>
          <a:p>
            <a:r>
              <a:rPr lang="pl-PL" dirty="0"/>
              <a:t>Wpływ na sposób uczenia się </a:t>
            </a:r>
            <a:r>
              <a:rPr lang="pl-PL" i="1" dirty="0"/>
              <a:t>(jak mogę wybrać z czego i jak się uczyć)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29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BB6234-08BF-4D59-8FE0-9D6AF44E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OSIĄGAĆ ZAANGAŻOWANIE STUDENTÓW? (AN)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552711-EA91-4C4A-992E-C7F8DB605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531" indent="-228531">
              <a:spcBef>
                <a:spcPts val="0"/>
              </a:spcBef>
              <a:buClr>
                <a:srgbClr val="00B0F0"/>
              </a:buClr>
              <a:buSzPts val="2800"/>
            </a:pPr>
            <a:r>
              <a:rPr lang="pl-PL" dirty="0"/>
              <a:t>ZAINTERESUJ, ZAUWAŻ potrzeby, ZMOTYWUJ, ZAKTYWIZUJ, ZAPYTAJ </a:t>
            </a:r>
            <a:br>
              <a:rPr lang="pl-PL" dirty="0"/>
            </a:br>
            <a:r>
              <a:rPr lang="pl-PL" dirty="0"/>
              <a:t>O ZDANIE</a:t>
            </a:r>
          </a:p>
          <a:p>
            <a:pPr marL="228531" indent="-50785">
              <a:spcBef>
                <a:spcPts val="1000"/>
              </a:spcBef>
              <a:buClr>
                <a:schemeClr val="dk1"/>
              </a:buClr>
              <a:buSzPts val="2800"/>
              <a:buNone/>
            </a:pPr>
            <a:endParaRPr lang="pl-PL" dirty="0"/>
          </a:p>
          <a:p>
            <a:pPr marL="228531" indent="-228531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pl-PL" dirty="0"/>
              <a:t>ZDOBĘDZIESZ</a:t>
            </a:r>
          </a:p>
          <a:p>
            <a:pPr marL="228531" indent="-50785">
              <a:spcBef>
                <a:spcPts val="1000"/>
              </a:spcBef>
              <a:buClr>
                <a:schemeClr val="dk1"/>
              </a:buClr>
              <a:buSzPts val="2800"/>
              <a:buNone/>
            </a:pPr>
            <a:endParaRPr lang="pl-PL" dirty="0"/>
          </a:p>
          <a:p>
            <a:pPr marL="228531" indent="-228531">
              <a:spcBef>
                <a:spcPts val="1000"/>
              </a:spcBef>
              <a:buClr>
                <a:srgbClr val="FFC000"/>
              </a:buClr>
              <a:buSzPts val="2800"/>
            </a:pPr>
            <a:r>
              <a:rPr lang="pl-PL" dirty="0"/>
              <a:t>ZACIEKAWIENIE,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ZAANGAŻOWANIE,</a:t>
            </a:r>
            <a:r>
              <a:rPr lang="pl-PL" dirty="0"/>
              <a:t> ZAPAMIĘTANIE, ZROZUMIENIE, ZASTOSOWANIE</a:t>
            </a:r>
          </a:p>
          <a:p>
            <a:pPr marL="45720" indent="0">
              <a:buNone/>
            </a:pPr>
            <a:r>
              <a:rPr lang="pl-PL" dirty="0"/>
              <a:t>Czyli tzw. </a:t>
            </a:r>
            <a:r>
              <a:rPr lang="pl-PL" sz="2400" dirty="0">
                <a:solidFill>
                  <a:schemeClr val="accent2"/>
                </a:solidFill>
              </a:rPr>
              <a:t>ZASADA 10Z</a:t>
            </a:r>
          </a:p>
        </p:txBody>
      </p:sp>
    </p:spTree>
    <p:extLst>
      <p:ext uri="{BB962C8B-B14F-4D97-AF65-F5344CB8AC3E}">
        <p14:creationId xmlns:p14="http://schemas.microsoft.com/office/powerpoint/2010/main" val="1661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596EBE-E426-4E3D-B8F2-74C932164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to robić?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87F8A8-A2F5-4BDA-B7B1-3C25461DF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pl-PL" sz="2400" dirty="0"/>
              <a:t>Stosować różnorodne metody dydaktyczne, takie jak dyskusje, gry, symulacje, quizy, itp.</a:t>
            </a:r>
          </a:p>
          <a:p>
            <a:pPr marL="502920" indent="-457200">
              <a:buFont typeface="+mj-lt"/>
              <a:buAutoNum type="arabicPeriod"/>
            </a:pPr>
            <a:r>
              <a:rPr lang="pl-PL" sz="2400" dirty="0"/>
              <a:t>Proponować studentom zadania praktyczne lub projekty związane z ich zainteresowaniami lub celami zawodowymi.</a:t>
            </a:r>
          </a:p>
          <a:p>
            <a:pPr marL="502920" indent="-457200">
              <a:buFont typeface="+mj-lt"/>
              <a:buAutoNum type="arabicPeriod"/>
            </a:pPr>
            <a:r>
              <a:rPr lang="pl-PL" sz="2400" dirty="0"/>
              <a:t>Zachęcać studentów do współpracy i wymiany opinii </a:t>
            </a:r>
            <a:br>
              <a:rPr lang="pl-PL" sz="2400" dirty="0"/>
            </a:br>
            <a:r>
              <a:rPr lang="pl-PL" sz="2400" dirty="0"/>
              <a:t>w grupach lub parach.</a:t>
            </a:r>
          </a:p>
          <a:p>
            <a:pPr marL="502920" indent="-457200">
              <a:buFont typeface="+mj-lt"/>
              <a:buAutoNum type="arabicPeriod"/>
            </a:pPr>
            <a:r>
              <a:rPr lang="pl-PL" sz="2400" dirty="0"/>
              <a:t>Dawać studentom możliwość wyboru tematów lub formy pracy nad zagadnieniami.</a:t>
            </a:r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727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zentacja biznesowa o wysokim kontraście 16: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697_TF02895266.potx" id="{35BF6DE4-867A-46FA-819C-46C8C342DE9C}" vid="{E32C7378-FA45-4E88-BBE8-E90ED2F705E7}"/>
    </a:ext>
  </a:extLst>
</a:theme>
</file>

<file path=ppt/theme/theme2.xml><?xml version="1.0" encoding="utf-8"?>
<a:theme xmlns:a="http://schemas.openxmlformats.org/drawingml/2006/main" name="Motyw pakietu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2634467-764d-4b22-af1d-ed2a819c5b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064A8D0370FB41A1D9FD43688E5F5C" ma:contentTypeVersion="16" ma:contentTypeDescription="Utwórz nowy dokument." ma:contentTypeScope="" ma:versionID="c11580de1138afabfb246b22a0e4140b">
  <xsd:schema xmlns:xsd="http://www.w3.org/2001/XMLSchema" xmlns:xs="http://www.w3.org/2001/XMLSchema" xmlns:p="http://schemas.microsoft.com/office/2006/metadata/properties" xmlns:ns3="22634467-764d-4b22-af1d-ed2a819c5bbe" xmlns:ns4="29630e66-d6c1-49a9-966e-ea512eb69604" targetNamespace="http://schemas.microsoft.com/office/2006/metadata/properties" ma:root="true" ma:fieldsID="8a582a2dabc80a42650993bb40969530" ns3:_="" ns4:_="">
    <xsd:import namespace="22634467-764d-4b22-af1d-ed2a819c5bbe"/>
    <xsd:import namespace="29630e66-d6c1-49a9-966e-ea512eb696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4467-764d-4b22-af1d-ed2a819c5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30e66-d6c1-49a9-966e-ea512eb6960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220E13-D325-4A9E-AA7A-0D1409275EB9}">
  <ds:schemaRefs>
    <ds:schemaRef ds:uri="http://purl.org/dc/dcmitype/"/>
    <ds:schemaRef ds:uri="http://purl.org/dc/terms/"/>
    <ds:schemaRef ds:uri="22634467-764d-4b22-af1d-ed2a819c5bbe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29630e66-d6c1-49a9-966e-ea512eb6960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16963C-2EA3-4566-B276-9006CD920C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4467-764d-4b22-af1d-ed2a819c5bbe"/>
    <ds:schemaRef ds:uri="29630e66-d6c1-49a9-966e-ea512eb696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biznesowa o wysokim kontraście (panoramiczna)</Template>
  <TotalTime>5431</TotalTime>
  <Words>837</Words>
  <Application>Microsoft Office PowerPoint</Application>
  <PresentationFormat>Niestandardowy</PresentationFormat>
  <Paragraphs>105</Paragraphs>
  <Slides>19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Franklin Gothic Medium</vt:lpstr>
      <vt:lpstr>Times New Roman</vt:lpstr>
      <vt:lpstr>Wingdings</vt:lpstr>
      <vt:lpstr>Prezentacja biznesowa o wysokim kontraście 16:9</vt:lpstr>
      <vt:lpstr>Narzędzia cyfrowe zwiększające poziom zaangażowania studentów</vt:lpstr>
      <vt:lpstr>PO CO NAM DYDAKTOKOM ZAANGAŻOWANIE STUDENTÓW?</vt:lpstr>
      <vt:lpstr>O zaangażowaniu na wesoło</vt:lpstr>
      <vt:lpstr>O zaangażowaniu na poważnie</vt:lpstr>
      <vt:lpstr>JAK OSIĄGAĆ ZAANGAŻOWANIE STUDENTÓW? (SI)</vt:lpstr>
      <vt:lpstr>JAK OSIĄGAĆ ZAANGAŻOWANIE STUDENTÓW? (SI)</vt:lpstr>
      <vt:lpstr>JAK OSIĄGAĆ ZAANGAŻOWANIE STUDENTÓW? (studenci)</vt:lpstr>
      <vt:lpstr>JAK OSIĄGAĆ ZAANGAŻOWANIE STUDENTÓW? (AN)</vt:lpstr>
      <vt:lpstr>Jak to robić?</vt:lpstr>
      <vt:lpstr>Jak to robić z pomocą technologii?</vt:lpstr>
      <vt:lpstr>JAKICH NARZĘDZI CYFROWYCH MOŻNA do tego UŻYĆ? </vt:lpstr>
      <vt:lpstr>JAK ANGAŻOWAĆ PODCZAS WYKŁADU?</vt:lpstr>
      <vt:lpstr>SLIDO   </vt:lpstr>
      <vt:lpstr>AHASLIDES    </vt:lpstr>
      <vt:lpstr>MENTIMETER</vt:lpstr>
      <vt:lpstr>WIELE WIELE INNYCH</vt:lpstr>
      <vt:lpstr>INNE SPOSOBY</vt:lpstr>
      <vt:lpstr>PODSUMOWANIE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Ola Dudasz</dc:creator>
  <cp:lastModifiedBy>Anna Nowak</cp:lastModifiedBy>
  <cp:revision>65</cp:revision>
  <dcterms:created xsi:type="dcterms:W3CDTF">2020-02-19T11:42:00Z</dcterms:created>
  <dcterms:modified xsi:type="dcterms:W3CDTF">2023-09-07T09:57:54Z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0x010100A3064A8D0370FB41A1D9FD43688E5F5C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