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78" r:id="rId6"/>
    <p:sldId id="285" r:id="rId7"/>
    <p:sldId id="303" r:id="rId8"/>
    <p:sldId id="286" r:id="rId9"/>
    <p:sldId id="304" r:id="rId10"/>
    <p:sldId id="291" r:id="rId11"/>
    <p:sldId id="295" r:id="rId12"/>
    <p:sldId id="283" r:id="rId13"/>
    <p:sldId id="305" r:id="rId14"/>
    <p:sldId id="284" r:id="rId15"/>
    <p:sldId id="287" r:id="rId16"/>
    <p:sldId id="300" r:id="rId17"/>
    <p:sldId id="298" r:id="rId18"/>
    <p:sldId id="306" r:id="rId19"/>
    <p:sldId id="297" r:id="rId20"/>
    <p:sldId id="308" r:id="rId21"/>
    <p:sldId id="309" r:id="rId22"/>
    <p:sldId id="310" r:id="rId23"/>
    <p:sldId id="293" r:id="rId24"/>
    <p:sldId id="294" r:id="rId25"/>
    <p:sldId id="265" r:id="rId26"/>
    <p:sldId id="307" r:id="rId27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706" autoAdjust="0"/>
  </p:normalViewPr>
  <p:slideViewPr>
    <p:cSldViewPr showGuides="1">
      <p:cViewPr varScale="1">
        <p:scale>
          <a:sx n="86" d="100"/>
          <a:sy n="86" d="100"/>
        </p:scale>
        <p:origin x="562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32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Nowak" userId="334533cb-cc58-4939-98c2-1101663233e3" providerId="ADAL" clId="{468240A6-B2EE-4CE4-AFBD-265DAB2252DA}"/>
    <pc:docChg chg="modSld">
      <pc:chgData name="Anna Nowak" userId="334533cb-cc58-4939-98c2-1101663233e3" providerId="ADAL" clId="{468240A6-B2EE-4CE4-AFBD-265DAB2252DA}" dt="2023-11-17T08:11:37.918" v="2" actId="20577"/>
      <pc:docMkLst>
        <pc:docMk/>
      </pc:docMkLst>
      <pc:sldChg chg="modSp">
        <pc:chgData name="Anna Nowak" userId="334533cb-cc58-4939-98c2-1101663233e3" providerId="ADAL" clId="{468240A6-B2EE-4CE4-AFBD-265DAB2252DA}" dt="2023-11-17T08:10:19.016" v="0" actId="5793"/>
        <pc:sldMkLst>
          <pc:docMk/>
          <pc:sldMk cId="1517629919" sldId="291"/>
        </pc:sldMkLst>
        <pc:spChg chg="mod">
          <ac:chgData name="Anna Nowak" userId="334533cb-cc58-4939-98c2-1101663233e3" providerId="ADAL" clId="{468240A6-B2EE-4CE4-AFBD-265DAB2252DA}" dt="2023-11-17T08:10:19.016" v="0" actId="5793"/>
          <ac:spMkLst>
            <pc:docMk/>
            <pc:sldMk cId="1517629919" sldId="291"/>
            <ac:spMk id="3" creationId="{77BE12BF-4A74-4C64-9C1B-DC710BBB40A0}"/>
          </ac:spMkLst>
        </pc:spChg>
      </pc:sldChg>
      <pc:sldChg chg="modSp">
        <pc:chgData name="Anna Nowak" userId="334533cb-cc58-4939-98c2-1101663233e3" providerId="ADAL" clId="{468240A6-B2EE-4CE4-AFBD-265DAB2252DA}" dt="2023-11-17T08:11:37.918" v="2" actId="20577"/>
        <pc:sldMkLst>
          <pc:docMk/>
          <pc:sldMk cId="3934567838" sldId="300"/>
        </pc:sldMkLst>
        <pc:spChg chg="mod">
          <ac:chgData name="Anna Nowak" userId="334533cb-cc58-4939-98c2-1101663233e3" providerId="ADAL" clId="{468240A6-B2EE-4CE4-AFBD-265DAB2252DA}" dt="2023-11-17T08:11:37.918" v="2" actId="20577"/>
          <ac:spMkLst>
            <pc:docMk/>
            <pc:sldMk cId="3934567838" sldId="300"/>
            <ac:spMk id="3" creationId="{8CD99226-3F09-475F-9D00-75B6C8D88EF6}"/>
          </ac:spMkLst>
        </pc:spChg>
      </pc:sldChg>
    </pc:docChg>
  </pc:docChgLst>
  <pc:docChgLst>
    <pc:chgData name="Anna Nowak" userId="334533cb-cc58-4939-98c2-1101663233e3" providerId="ADAL" clId="{7DA0D5A4-3209-4F1E-AE15-0B41069CC453}"/>
    <pc:docChg chg="custSel addSld modSld">
      <pc:chgData name="Anna Nowak" userId="334533cb-cc58-4939-98c2-1101663233e3" providerId="ADAL" clId="{7DA0D5A4-3209-4F1E-AE15-0B41069CC453}" dt="2023-08-21T15:29:58.155" v="802" actId="20577"/>
      <pc:docMkLst>
        <pc:docMk/>
      </pc:docMkLst>
      <pc:sldChg chg="modSp">
        <pc:chgData name="Anna Nowak" userId="334533cb-cc58-4939-98c2-1101663233e3" providerId="ADAL" clId="{7DA0D5A4-3209-4F1E-AE15-0B41069CC453}" dt="2023-08-21T15:29:58.155" v="802" actId="20577"/>
        <pc:sldMkLst>
          <pc:docMk/>
          <pc:sldMk cId="1493259804" sldId="256"/>
        </pc:sldMkLst>
        <pc:spChg chg="mod">
          <ac:chgData name="Anna Nowak" userId="334533cb-cc58-4939-98c2-1101663233e3" providerId="ADAL" clId="{7DA0D5A4-3209-4F1E-AE15-0B41069CC453}" dt="2023-08-21T09:59:15.326" v="50" actId="20577"/>
          <ac:spMkLst>
            <pc:docMk/>
            <pc:sldMk cId="1493259804" sldId="256"/>
            <ac:spMk id="2" creationId="{00000000-0000-0000-0000-000000000000}"/>
          </ac:spMkLst>
        </pc:spChg>
        <pc:spChg chg="mod">
          <ac:chgData name="Anna Nowak" userId="334533cb-cc58-4939-98c2-1101663233e3" providerId="ADAL" clId="{7DA0D5A4-3209-4F1E-AE15-0B41069CC453}" dt="2023-08-21T15:29:58.155" v="802" actId="20577"/>
          <ac:spMkLst>
            <pc:docMk/>
            <pc:sldMk cId="1493259804" sldId="256"/>
            <ac:spMk id="3" creationId="{00000000-0000-0000-0000-000000000000}"/>
          </ac:spMkLst>
        </pc:spChg>
      </pc:sldChg>
      <pc:sldChg chg="modSp">
        <pc:chgData name="Anna Nowak" userId="334533cb-cc58-4939-98c2-1101663233e3" providerId="ADAL" clId="{7DA0D5A4-3209-4F1E-AE15-0B41069CC453}" dt="2023-08-21T10:00:52.878" v="289" actId="6549"/>
        <pc:sldMkLst>
          <pc:docMk/>
          <pc:sldMk cId="1437231395" sldId="265"/>
        </pc:sldMkLst>
        <pc:spChg chg="mod">
          <ac:chgData name="Anna Nowak" userId="334533cb-cc58-4939-98c2-1101663233e3" providerId="ADAL" clId="{7DA0D5A4-3209-4F1E-AE15-0B41069CC453}" dt="2023-08-21T10:00:52.878" v="289" actId="6549"/>
          <ac:spMkLst>
            <pc:docMk/>
            <pc:sldMk cId="1437231395" sldId="265"/>
            <ac:spMk id="14" creationId="{00000000-0000-0000-0000-000000000000}"/>
          </ac:spMkLst>
        </pc:spChg>
      </pc:sldChg>
      <pc:sldChg chg="modSp">
        <pc:chgData name="Anna Nowak" userId="334533cb-cc58-4939-98c2-1101663233e3" providerId="ADAL" clId="{7DA0D5A4-3209-4F1E-AE15-0B41069CC453}" dt="2023-08-21T10:00:08.756" v="179" actId="20577"/>
        <pc:sldMkLst>
          <pc:docMk/>
          <pc:sldMk cId="2672469081" sldId="278"/>
        </pc:sldMkLst>
        <pc:spChg chg="mod">
          <ac:chgData name="Anna Nowak" userId="334533cb-cc58-4939-98c2-1101663233e3" providerId="ADAL" clId="{7DA0D5A4-3209-4F1E-AE15-0B41069CC453}" dt="2023-08-21T10:00:08.756" v="179" actId="20577"/>
          <ac:spMkLst>
            <pc:docMk/>
            <pc:sldMk cId="2672469081" sldId="278"/>
            <ac:spMk id="3" creationId="{0104F97C-C74E-49D3-B8F6-041C15A5FEC4}"/>
          </ac:spMkLst>
        </pc:spChg>
      </pc:sldChg>
      <pc:sldChg chg="modSp add">
        <pc:chgData name="Anna Nowak" userId="334533cb-cc58-4939-98c2-1101663233e3" providerId="ADAL" clId="{7DA0D5A4-3209-4F1E-AE15-0B41069CC453}" dt="2023-08-21T10:04:06.993" v="596" actId="20577"/>
        <pc:sldMkLst>
          <pc:docMk/>
          <pc:sldMk cId="4235140172" sldId="283"/>
        </pc:sldMkLst>
        <pc:spChg chg="mod">
          <ac:chgData name="Anna Nowak" userId="334533cb-cc58-4939-98c2-1101663233e3" providerId="ADAL" clId="{7DA0D5A4-3209-4F1E-AE15-0B41069CC453}" dt="2023-08-21T10:01:38.715" v="330" actId="20577"/>
          <ac:spMkLst>
            <pc:docMk/>
            <pc:sldMk cId="4235140172" sldId="283"/>
            <ac:spMk id="2" creationId="{6A5C11B4-4590-4B1D-BF6A-79073389FA8E}"/>
          </ac:spMkLst>
        </pc:spChg>
        <pc:spChg chg="mod">
          <ac:chgData name="Anna Nowak" userId="334533cb-cc58-4939-98c2-1101663233e3" providerId="ADAL" clId="{7DA0D5A4-3209-4F1E-AE15-0B41069CC453}" dt="2023-08-21T10:04:06.993" v="596" actId="20577"/>
          <ac:spMkLst>
            <pc:docMk/>
            <pc:sldMk cId="4235140172" sldId="283"/>
            <ac:spMk id="3" creationId="{C9F3B6B2-8DD2-415C-89A6-54D10E88056B}"/>
          </ac:spMkLst>
        </pc:spChg>
      </pc:sldChg>
      <pc:sldChg chg="modSp add">
        <pc:chgData name="Anna Nowak" userId="334533cb-cc58-4939-98c2-1101663233e3" providerId="ADAL" clId="{7DA0D5A4-3209-4F1E-AE15-0B41069CC453}" dt="2023-08-21T10:05:48.849" v="799" actId="20577"/>
        <pc:sldMkLst>
          <pc:docMk/>
          <pc:sldMk cId="859531304" sldId="284"/>
        </pc:sldMkLst>
        <pc:spChg chg="mod">
          <ac:chgData name="Anna Nowak" userId="334533cb-cc58-4939-98c2-1101663233e3" providerId="ADAL" clId="{7DA0D5A4-3209-4F1E-AE15-0B41069CC453}" dt="2023-08-21T10:04:41.040" v="629" actId="20577"/>
          <ac:spMkLst>
            <pc:docMk/>
            <pc:sldMk cId="859531304" sldId="284"/>
            <ac:spMk id="2" creationId="{85592605-8049-4EBB-A13D-B89ACE06B020}"/>
          </ac:spMkLst>
        </pc:spChg>
        <pc:spChg chg="mod">
          <ac:chgData name="Anna Nowak" userId="334533cb-cc58-4939-98c2-1101663233e3" providerId="ADAL" clId="{7DA0D5A4-3209-4F1E-AE15-0B41069CC453}" dt="2023-08-21T10:05:48.849" v="799" actId="20577"/>
          <ac:spMkLst>
            <pc:docMk/>
            <pc:sldMk cId="859531304" sldId="284"/>
            <ac:spMk id="3" creationId="{B62CE841-042C-4F24-BAF5-981F4D6ADCA9}"/>
          </ac:spMkLst>
        </pc:spChg>
      </pc:sldChg>
    </pc:docChg>
  </pc:docChgLst>
  <pc:docChgLst>
    <pc:chgData name="Anna Nowak" userId="334533cb-cc58-4939-98c2-1101663233e3" providerId="ADAL" clId="{CDB896D1-0801-4855-8E05-2A0280CA0E7C}"/>
    <pc:docChg chg="undo redo custSel addSld delSld modSld sldOrd">
      <pc:chgData name="Anna Nowak" userId="334533cb-cc58-4939-98c2-1101663233e3" providerId="ADAL" clId="{CDB896D1-0801-4855-8E05-2A0280CA0E7C}" dt="2023-09-07T04:48:22.116" v="13338" actId="1076"/>
      <pc:docMkLst>
        <pc:docMk/>
      </pc:docMkLst>
      <pc:sldChg chg="modSp ord">
        <pc:chgData name="Anna Nowak" userId="334533cb-cc58-4939-98c2-1101663233e3" providerId="ADAL" clId="{CDB896D1-0801-4855-8E05-2A0280CA0E7C}" dt="2023-09-06T19:35:05.808" v="13331" actId="207"/>
        <pc:sldMkLst>
          <pc:docMk/>
          <pc:sldMk cId="1437231395" sldId="265"/>
        </pc:sldMkLst>
        <pc:spChg chg="mod">
          <ac:chgData name="Anna Nowak" userId="334533cb-cc58-4939-98c2-1101663233e3" providerId="ADAL" clId="{CDB896D1-0801-4855-8E05-2A0280CA0E7C}" dt="2023-08-28T05:47:45.752" v="9816" actId="207"/>
          <ac:spMkLst>
            <pc:docMk/>
            <pc:sldMk cId="1437231395" sldId="265"/>
            <ac:spMk id="13" creationId="{00000000-0000-0000-0000-000000000000}"/>
          </ac:spMkLst>
        </pc:spChg>
        <pc:spChg chg="mod">
          <ac:chgData name="Anna Nowak" userId="334533cb-cc58-4939-98c2-1101663233e3" providerId="ADAL" clId="{CDB896D1-0801-4855-8E05-2A0280CA0E7C}" dt="2023-09-06T19:35:05.808" v="13331" actId="207"/>
          <ac:spMkLst>
            <pc:docMk/>
            <pc:sldMk cId="1437231395" sldId="265"/>
            <ac:spMk id="14" creationId="{00000000-0000-0000-0000-000000000000}"/>
          </ac:spMkLst>
        </pc:spChg>
      </pc:sldChg>
      <pc:sldChg chg="modSp">
        <pc:chgData name="Anna Nowak" userId="334533cb-cc58-4939-98c2-1101663233e3" providerId="ADAL" clId="{CDB896D1-0801-4855-8E05-2A0280CA0E7C}" dt="2023-09-05T10:16:06.664" v="10163" actId="5793"/>
        <pc:sldMkLst>
          <pc:docMk/>
          <pc:sldMk cId="2672469081" sldId="278"/>
        </pc:sldMkLst>
        <pc:spChg chg="mod">
          <ac:chgData name="Anna Nowak" userId="334533cb-cc58-4939-98c2-1101663233e3" providerId="ADAL" clId="{CDB896D1-0801-4855-8E05-2A0280CA0E7C}" dt="2023-08-25T12:06:18.691" v="677" actId="20577"/>
          <ac:spMkLst>
            <pc:docMk/>
            <pc:sldMk cId="2672469081" sldId="278"/>
            <ac:spMk id="2" creationId="{CAD4FDD3-BCFC-4A6F-94A4-2FEF35D73137}"/>
          </ac:spMkLst>
        </pc:spChg>
        <pc:spChg chg="mod">
          <ac:chgData name="Anna Nowak" userId="334533cb-cc58-4939-98c2-1101663233e3" providerId="ADAL" clId="{CDB896D1-0801-4855-8E05-2A0280CA0E7C}" dt="2023-09-05T10:16:06.664" v="10163" actId="5793"/>
          <ac:spMkLst>
            <pc:docMk/>
            <pc:sldMk cId="2672469081" sldId="278"/>
            <ac:spMk id="3" creationId="{0104F97C-C74E-49D3-B8F6-041C15A5FEC4}"/>
          </ac:spMkLst>
        </pc:spChg>
      </pc:sldChg>
      <pc:sldChg chg="modSp ord">
        <pc:chgData name="Anna Nowak" userId="334533cb-cc58-4939-98c2-1101663233e3" providerId="ADAL" clId="{CDB896D1-0801-4855-8E05-2A0280CA0E7C}" dt="2023-09-06T19:27:45.861" v="13170" actId="207"/>
        <pc:sldMkLst>
          <pc:docMk/>
          <pc:sldMk cId="4235140172" sldId="283"/>
        </pc:sldMkLst>
        <pc:spChg chg="mod">
          <ac:chgData name="Anna Nowak" userId="334533cb-cc58-4939-98c2-1101663233e3" providerId="ADAL" clId="{CDB896D1-0801-4855-8E05-2A0280CA0E7C}" dt="2023-08-26T08:39:12.511" v="7997" actId="20577"/>
          <ac:spMkLst>
            <pc:docMk/>
            <pc:sldMk cId="4235140172" sldId="283"/>
            <ac:spMk id="2" creationId="{6A5C11B4-4590-4B1D-BF6A-79073389FA8E}"/>
          </ac:spMkLst>
        </pc:spChg>
        <pc:spChg chg="mod">
          <ac:chgData name="Anna Nowak" userId="334533cb-cc58-4939-98c2-1101663233e3" providerId="ADAL" clId="{CDB896D1-0801-4855-8E05-2A0280CA0E7C}" dt="2023-09-06T19:27:45.861" v="13170" actId="207"/>
          <ac:spMkLst>
            <pc:docMk/>
            <pc:sldMk cId="4235140172" sldId="283"/>
            <ac:spMk id="3" creationId="{C9F3B6B2-8DD2-415C-89A6-54D10E88056B}"/>
          </ac:spMkLst>
        </pc:spChg>
      </pc:sldChg>
      <pc:sldChg chg="modSp ord">
        <pc:chgData name="Anna Nowak" userId="334533cb-cc58-4939-98c2-1101663233e3" providerId="ADAL" clId="{CDB896D1-0801-4855-8E05-2A0280CA0E7C}" dt="2023-09-06T19:33:10.165" v="13314" actId="20577"/>
        <pc:sldMkLst>
          <pc:docMk/>
          <pc:sldMk cId="859531304" sldId="284"/>
        </pc:sldMkLst>
        <pc:spChg chg="mod">
          <ac:chgData name="Anna Nowak" userId="334533cb-cc58-4939-98c2-1101663233e3" providerId="ADAL" clId="{CDB896D1-0801-4855-8E05-2A0280CA0E7C}" dt="2023-09-06T19:32:06.439" v="13256"/>
          <ac:spMkLst>
            <pc:docMk/>
            <pc:sldMk cId="859531304" sldId="284"/>
            <ac:spMk id="2" creationId="{85592605-8049-4EBB-A13D-B89ACE06B020}"/>
          </ac:spMkLst>
        </pc:spChg>
        <pc:spChg chg="mod">
          <ac:chgData name="Anna Nowak" userId="334533cb-cc58-4939-98c2-1101663233e3" providerId="ADAL" clId="{CDB896D1-0801-4855-8E05-2A0280CA0E7C}" dt="2023-09-06T19:33:10.165" v="13314" actId="20577"/>
          <ac:spMkLst>
            <pc:docMk/>
            <pc:sldMk cId="859531304" sldId="284"/>
            <ac:spMk id="3" creationId="{B62CE841-042C-4F24-BAF5-981F4D6ADCA9}"/>
          </ac:spMkLst>
        </pc:spChg>
      </pc:sldChg>
      <pc:sldChg chg="modSp add">
        <pc:chgData name="Anna Nowak" userId="334533cb-cc58-4939-98c2-1101663233e3" providerId="ADAL" clId="{CDB896D1-0801-4855-8E05-2A0280CA0E7C}" dt="2023-08-26T06:37:22.287" v="6526" actId="20577"/>
        <pc:sldMkLst>
          <pc:docMk/>
          <pc:sldMk cId="3937640968" sldId="285"/>
        </pc:sldMkLst>
        <pc:spChg chg="mod">
          <ac:chgData name="Anna Nowak" userId="334533cb-cc58-4939-98c2-1101663233e3" providerId="ADAL" clId="{CDB896D1-0801-4855-8E05-2A0280CA0E7C}" dt="2023-08-26T06:37:22.287" v="6526" actId="20577"/>
          <ac:spMkLst>
            <pc:docMk/>
            <pc:sldMk cId="3937640968" sldId="285"/>
            <ac:spMk id="2" creationId="{0169FF52-95C5-49B0-93D1-0F5EAEC3D116}"/>
          </ac:spMkLst>
        </pc:spChg>
        <pc:spChg chg="mod">
          <ac:chgData name="Anna Nowak" userId="334533cb-cc58-4939-98c2-1101663233e3" providerId="ADAL" clId="{CDB896D1-0801-4855-8E05-2A0280CA0E7C}" dt="2023-08-25T12:47:30.375" v="2023" actId="20577"/>
          <ac:spMkLst>
            <pc:docMk/>
            <pc:sldMk cId="3937640968" sldId="285"/>
            <ac:spMk id="3" creationId="{90E499C8-182D-4F14-93E9-5C5532ED786A}"/>
          </ac:spMkLst>
        </pc:spChg>
      </pc:sldChg>
      <pc:sldChg chg="modSp add ord">
        <pc:chgData name="Anna Nowak" userId="334533cb-cc58-4939-98c2-1101663233e3" providerId="ADAL" clId="{CDB896D1-0801-4855-8E05-2A0280CA0E7C}" dt="2023-09-07T04:29:00.394" v="13337" actId="20577"/>
        <pc:sldMkLst>
          <pc:docMk/>
          <pc:sldMk cId="529708428" sldId="286"/>
        </pc:sldMkLst>
        <pc:spChg chg="mod">
          <ac:chgData name="Anna Nowak" userId="334533cb-cc58-4939-98c2-1101663233e3" providerId="ADAL" clId="{CDB896D1-0801-4855-8E05-2A0280CA0E7C}" dt="2023-09-07T04:29:00.394" v="13337" actId="20577"/>
          <ac:spMkLst>
            <pc:docMk/>
            <pc:sldMk cId="529708428" sldId="286"/>
            <ac:spMk id="2" creationId="{FBFC7BA9-B7C5-401B-A35A-943B737DF142}"/>
          </ac:spMkLst>
        </pc:spChg>
        <pc:spChg chg="mod">
          <ac:chgData name="Anna Nowak" userId="334533cb-cc58-4939-98c2-1101663233e3" providerId="ADAL" clId="{CDB896D1-0801-4855-8E05-2A0280CA0E7C}" dt="2023-09-06T17:06:12.586" v="11006" actId="20577"/>
          <ac:spMkLst>
            <pc:docMk/>
            <pc:sldMk cId="529708428" sldId="286"/>
            <ac:spMk id="3" creationId="{A8B9AAD9-8378-4652-9113-ACD5F7E16487}"/>
          </ac:spMkLst>
        </pc:spChg>
      </pc:sldChg>
      <pc:sldChg chg="modSp add ord">
        <pc:chgData name="Anna Nowak" userId="334533cb-cc58-4939-98c2-1101663233e3" providerId="ADAL" clId="{CDB896D1-0801-4855-8E05-2A0280CA0E7C}" dt="2023-09-06T19:33:30.653" v="13319" actId="20577"/>
        <pc:sldMkLst>
          <pc:docMk/>
          <pc:sldMk cId="4265622243" sldId="287"/>
        </pc:sldMkLst>
        <pc:spChg chg="mod">
          <ac:chgData name="Anna Nowak" userId="334533cb-cc58-4939-98c2-1101663233e3" providerId="ADAL" clId="{CDB896D1-0801-4855-8E05-2A0280CA0E7C}" dt="2023-08-25T07:52:36.428" v="256" actId="20577"/>
          <ac:spMkLst>
            <pc:docMk/>
            <pc:sldMk cId="4265622243" sldId="287"/>
            <ac:spMk id="2" creationId="{5B049B86-03E7-4C87-A5F4-98F7F8D1A281}"/>
          </ac:spMkLst>
        </pc:spChg>
        <pc:spChg chg="mod">
          <ac:chgData name="Anna Nowak" userId="334533cb-cc58-4939-98c2-1101663233e3" providerId="ADAL" clId="{CDB896D1-0801-4855-8E05-2A0280CA0E7C}" dt="2023-09-06T19:33:30.653" v="13319" actId="20577"/>
          <ac:spMkLst>
            <pc:docMk/>
            <pc:sldMk cId="4265622243" sldId="287"/>
            <ac:spMk id="3" creationId="{A784343A-1EAA-4975-B846-03975DD1DFE2}"/>
          </ac:spMkLst>
        </pc:spChg>
      </pc:sldChg>
      <pc:sldChg chg="addSp delSp modSp add">
        <pc:chgData name="Anna Nowak" userId="334533cb-cc58-4939-98c2-1101663233e3" providerId="ADAL" clId="{CDB896D1-0801-4855-8E05-2A0280CA0E7C}" dt="2023-09-06T17:13:50.372" v="11264" actId="255"/>
        <pc:sldMkLst>
          <pc:docMk/>
          <pc:sldMk cId="1517629919" sldId="291"/>
        </pc:sldMkLst>
        <pc:spChg chg="mod">
          <ac:chgData name="Anna Nowak" userId="334533cb-cc58-4939-98c2-1101663233e3" providerId="ADAL" clId="{CDB896D1-0801-4855-8E05-2A0280CA0E7C}" dt="2023-08-26T07:05:59.230" v="7223" actId="313"/>
          <ac:spMkLst>
            <pc:docMk/>
            <pc:sldMk cId="1517629919" sldId="291"/>
            <ac:spMk id="2" creationId="{A33C0DE1-E758-4E00-B8FB-731CDB2EC94F}"/>
          </ac:spMkLst>
        </pc:spChg>
        <pc:spChg chg="mod">
          <ac:chgData name="Anna Nowak" userId="334533cb-cc58-4939-98c2-1101663233e3" providerId="ADAL" clId="{CDB896D1-0801-4855-8E05-2A0280CA0E7C}" dt="2023-09-06T17:13:50.372" v="11264" actId="255"/>
          <ac:spMkLst>
            <pc:docMk/>
            <pc:sldMk cId="1517629919" sldId="291"/>
            <ac:spMk id="3" creationId="{77BE12BF-4A74-4C64-9C1B-DC710BBB40A0}"/>
          </ac:spMkLst>
        </pc:spChg>
        <pc:picChg chg="add del mod">
          <ac:chgData name="Anna Nowak" userId="334533cb-cc58-4939-98c2-1101663233e3" providerId="ADAL" clId="{CDB896D1-0801-4855-8E05-2A0280CA0E7C}" dt="2023-09-06T08:50:40.064" v="10225" actId="478"/>
          <ac:picMkLst>
            <pc:docMk/>
            <pc:sldMk cId="1517629919" sldId="291"/>
            <ac:picMk id="4" creationId="{81B95A56-1F15-4B6D-A9AF-5DDE2ED603AE}"/>
          </ac:picMkLst>
        </pc:picChg>
      </pc:sldChg>
      <pc:sldChg chg="modSp add">
        <pc:chgData name="Anna Nowak" userId="334533cb-cc58-4939-98c2-1101663233e3" providerId="ADAL" clId="{CDB896D1-0801-4855-8E05-2A0280CA0E7C}" dt="2023-09-06T18:13:39.183" v="11960" actId="20577"/>
        <pc:sldMkLst>
          <pc:docMk/>
          <pc:sldMk cId="2703748829" sldId="293"/>
        </pc:sldMkLst>
        <pc:spChg chg="mod">
          <ac:chgData name="Anna Nowak" userId="334533cb-cc58-4939-98c2-1101663233e3" providerId="ADAL" clId="{CDB896D1-0801-4855-8E05-2A0280CA0E7C}" dt="2023-09-06T17:28:30.095" v="11488" actId="20577"/>
          <ac:spMkLst>
            <pc:docMk/>
            <pc:sldMk cId="2703748829" sldId="293"/>
            <ac:spMk id="2" creationId="{DFC9D770-BF1B-494D-A8FA-36290FBCA97D}"/>
          </ac:spMkLst>
        </pc:spChg>
        <pc:spChg chg="mod">
          <ac:chgData name="Anna Nowak" userId="334533cb-cc58-4939-98c2-1101663233e3" providerId="ADAL" clId="{CDB896D1-0801-4855-8E05-2A0280CA0E7C}" dt="2023-09-06T18:13:39.183" v="11960" actId="20577"/>
          <ac:spMkLst>
            <pc:docMk/>
            <pc:sldMk cId="2703748829" sldId="293"/>
            <ac:spMk id="3" creationId="{47AC15C9-E218-4DFA-B1E7-2C0B0FD6EA82}"/>
          </ac:spMkLst>
        </pc:spChg>
      </pc:sldChg>
      <pc:sldChg chg="modSp add">
        <pc:chgData name="Anna Nowak" userId="334533cb-cc58-4939-98c2-1101663233e3" providerId="ADAL" clId="{CDB896D1-0801-4855-8E05-2A0280CA0E7C}" dt="2023-09-06T18:14:07.597" v="11961" actId="255"/>
        <pc:sldMkLst>
          <pc:docMk/>
          <pc:sldMk cId="2436011141" sldId="294"/>
        </pc:sldMkLst>
        <pc:spChg chg="mod">
          <ac:chgData name="Anna Nowak" userId="334533cb-cc58-4939-98c2-1101663233e3" providerId="ADAL" clId="{CDB896D1-0801-4855-8E05-2A0280CA0E7C}" dt="2023-09-06T09:03:18.851" v="10440" actId="20577"/>
          <ac:spMkLst>
            <pc:docMk/>
            <pc:sldMk cId="2436011141" sldId="294"/>
            <ac:spMk id="2" creationId="{34878430-DD9E-40E4-820E-4740CD4C6185}"/>
          </ac:spMkLst>
        </pc:spChg>
        <pc:spChg chg="mod">
          <ac:chgData name="Anna Nowak" userId="334533cb-cc58-4939-98c2-1101663233e3" providerId="ADAL" clId="{CDB896D1-0801-4855-8E05-2A0280CA0E7C}" dt="2023-09-06T18:14:07.597" v="11961" actId="255"/>
          <ac:spMkLst>
            <pc:docMk/>
            <pc:sldMk cId="2436011141" sldId="294"/>
            <ac:spMk id="3" creationId="{28493F67-C2A4-4AE7-AB13-D3FA12D2B3FA}"/>
          </ac:spMkLst>
        </pc:spChg>
      </pc:sldChg>
      <pc:sldChg chg="addSp delSp modSp add ord">
        <pc:chgData name="Anna Nowak" userId="334533cb-cc58-4939-98c2-1101663233e3" providerId="ADAL" clId="{CDB896D1-0801-4855-8E05-2A0280CA0E7C}" dt="2023-09-07T04:48:22.116" v="13338" actId="1076"/>
        <pc:sldMkLst>
          <pc:docMk/>
          <pc:sldMk cId="1038187105" sldId="295"/>
        </pc:sldMkLst>
        <pc:spChg chg="mod">
          <ac:chgData name="Anna Nowak" userId="334533cb-cc58-4939-98c2-1101663233e3" providerId="ADAL" clId="{CDB896D1-0801-4855-8E05-2A0280CA0E7C}" dt="2023-09-06T17:07:20.401" v="11019" actId="20577"/>
          <ac:spMkLst>
            <pc:docMk/>
            <pc:sldMk cId="1038187105" sldId="295"/>
            <ac:spMk id="2" creationId="{3108568D-AA40-4844-8912-6B79D5967045}"/>
          </ac:spMkLst>
        </pc:spChg>
        <pc:spChg chg="del mod">
          <ac:chgData name="Anna Nowak" userId="334533cb-cc58-4939-98c2-1101663233e3" providerId="ADAL" clId="{CDB896D1-0801-4855-8E05-2A0280CA0E7C}" dt="2023-09-06T08:49:09.062" v="10175"/>
          <ac:spMkLst>
            <pc:docMk/>
            <pc:sldMk cId="1038187105" sldId="295"/>
            <ac:spMk id="3" creationId="{0ACDA4C4-F0EA-4055-BDAE-DAD6FE38D513}"/>
          </ac:spMkLst>
        </pc:spChg>
        <pc:picChg chg="add mod">
          <ac:chgData name="Anna Nowak" userId="334533cb-cc58-4939-98c2-1101663233e3" providerId="ADAL" clId="{CDB896D1-0801-4855-8E05-2A0280CA0E7C}" dt="2023-09-07T04:48:22.116" v="13338" actId="1076"/>
          <ac:picMkLst>
            <pc:docMk/>
            <pc:sldMk cId="1038187105" sldId="295"/>
            <ac:picMk id="4" creationId="{19CF378E-6B85-407B-A798-05ECB10A3B72}"/>
          </ac:picMkLst>
        </pc:picChg>
        <pc:picChg chg="add mod">
          <ac:chgData name="Anna Nowak" userId="334533cb-cc58-4939-98c2-1101663233e3" providerId="ADAL" clId="{CDB896D1-0801-4855-8E05-2A0280CA0E7C}" dt="2023-09-06T17:24:59.171" v="11307" actId="1076"/>
          <ac:picMkLst>
            <pc:docMk/>
            <pc:sldMk cId="1038187105" sldId="295"/>
            <ac:picMk id="5" creationId="{64EB9274-ED80-4CC5-813A-3B9B5C9AF860}"/>
          </ac:picMkLst>
        </pc:picChg>
      </pc:sldChg>
      <pc:sldChg chg="modSp add">
        <pc:chgData name="Anna Nowak" userId="334533cb-cc58-4939-98c2-1101663233e3" providerId="ADAL" clId="{CDB896D1-0801-4855-8E05-2A0280CA0E7C}" dt="2023-09-06T19:24:24.948" v="13040" actId="20577"/>
        <pc:sldMkLst>
          <pc:docMk/>
          <pc:sldMk cId="3425603904" sldId="297"/>
        </pc:sldMkLst>
        <pc:spChg chg="mod">
          <ac:chgData name="Anna Nowak" userId="334533cb-cc58-4939-98c2-1101663233e3" providerId="ADAL" clId="{CDB896D1-0801-4855-8E05-2A0280CA0E7C}" dt="2023-09-05T06:36:55.049" v="9974" actId="20577"/>
          <ac:spMkLst>
            <pc:docMk/>
            <pc:sldMk cId="3425603904" sldId="297"/>
            <ac:spMk id="2" creationId="{A036E54E-E479-4A38-9763-CB4BB33E2312}"/>
          </ac:spMkLst>
        </pc:spChg>
        <pc:spChg chg="mod">
          <ac:chgData name="Anna Nowak" userId="334533cb-cc58-4939-98c2-1101663233e3" providerId="ADAL" clId="{CDB896D1-0801-4855-8E05-2A0280CA0E7C}" dt="2023-09-06T19:24:24.948" v="13040" actId="20577"/>
          <ac:spMkLst>
            <pc:docMk/>
            <pc:sldMk cId="3425603904" sldId="297"/>
            <ac:spMk id="3" creationId="{93B5306F-878F-4FCB-BF2B-FFDB0D458AE1}"/>
          </ac:spMkLst>
        </pc:spChg>
      </pc:sldChg>
      <pc:sldChg chg="addSp modSp add ord">
        <pc:chgData name="Anna Nowak" userId="334533cb-cc58-4939-98c2-1101663233e3" providerId="ADAL" clId="{CDB896D1-0801-4855-8E05-2A0280CA0E7C}" dt="2023-09-06T16:59:30.780" v="10761" actId="27636"/>
        <pc:sldMkLst>
          <pc:docMk/>
          <pc:sldMk cId="351001855" sldId="298"/>
        </pc:sldMkLst>
        <pc:spChg chg="mod">
          <ac:chgData name="Anna Nowak" userId="334533cb-cc58-4939-98c2-1101663233e3" providerId="ADAL" clId="{CDB896D1-0801-4855-8E05-2A0280CA0E7C}" dt="2023-08-28T05:43:48.275" v="9806" actId="20577"/>
          <ac:spMkLst>
            <pc:docMk/>
            <pc:sldMk cId="351001855" sldId="298"/>
            <ac:spMk id="2" creationId="{DBB0FF57-4E14-4F72-98B1-F05290F20A2F}"/>
          </ac:spMkLst>
        </pc:spChg>
        <pc:spChg chg="mod">
          <ac:chgData name="Anna Nowak" userId="334533cb-cc58-4939-98c2-1101663233e3" providerId="ADAL" clId="{CDB896D1-0801-4855-8E05-2A0280CA0E7C}" dt="2023-09-06T16:59:30.780" v="10761" actId="27636"/>
          <ac:spMkLst>
            <pc:docMk/>
            <pc:sldMk cId="351001855" sldId="298"/>
            <ac:spMk id="3" creationId="{6F64CAE8-CDCF-46AD-93C7-CE0116C6FDC0}"/>
          </ac:spMkLst>
        </pc:spChg>
        <pc:picChg chg="add mod">
          <ac:chgData name="Anna Nowak" userId="334533cb-cc58-4939-98c2-1101663233e3" providerId="ADAL" clId="{CDB896D1-0801-4855-8E05-2A0280CA0E7C}" dt="2023-09-06T16:59:21.095" v="10756" actId="1076"/>
          <ac:picMkLst>
            <pc:docMk/>
            <pc:sldMk cId="351001855" sldId="298"/>
            <ac:picMk id="5" creationId="{B0E3F763-2784-4B72-9BB8-93310CD163BB}"/>
          </ac:picMkLst>
        </pc:picChg>
      </pc:sldChg>
      <pc:sldChg chg="modSp add ord">
        <pc:chgData name="Anna Nowak" userId="334533cb-cc58-4939-98c2-1101663233e3" providerId="ADAL" clId="{CDB896D1-0801-4855-8E05-2A0280CA0E7C}" dt="2023-09-06T17:00:29.779" v="10768" actId="20577"/>
        <pc:sldMkLst>
          <pc:docMk/>
          <pc:sldMk cId="3934567838" sldId="300"/>
        </pc:sldMkLst>
        <pc:spChg chg="mod">
          <ac:chgData name="Anna Nowak" userId="334533cb-cc58-4939-98c2-1101663233e3" providerId="ADAL" clId="{CDB896D1-0801-4855-8E05-2A0280CA0E7C}" dt="2023-09-06T17:00:29.779" v="10768" actId="20577"/>
          <ac:spMkLst>
            <pc:docMk/>
            <pc:sldMk cId="3934567838" sldId="300"/>
            <ac:spMk id="3" creationId="{8CD99226-3F09-475F-9D00-75B6C8D88EF6}"/>
          </ac:spMkLst>
        </pc:spChg>
      </pc:sldChg>
      <pc:sldChg chg="modSp add">
        <pc:chgData name="Anna Nowak" userId="334533cb-cc58-4939-98c2-1101663233e3" providerId="ADAL" clId="{CDB896D1-0801-4855-8E05-2A0280CA0E7C}" dt="2023-09-06T17:13:13.427" v="11263" actId="20577"/>
        <pc:sldMkLst>
          <pc:docMk/>
          <pc:sldMk cId="1647496589" sldId="303"/>
        </pc:sldMkLst>
        <pc:spChg chg="mod">
          <ac:chgData name="Anna Nowak" userId="334533cb-cc58-4939-98c2-1101663233e3" providerId="ADAL" clId="{CDB896D1-0801-4855-8E05-2A0280CA0E7C}" dt="2023-09-06T17:13:13.427" v="11263" actId="20577"/>
          <ac:spMkLst>
            <pc:docMk/>
            <pc:sldMk cId="1647496589" sldId="303"/>
            <ac:spMk id="3" creationId="{AA449901-70AA-4EED-B8BD-87D93461BB2A}"/>
          </ac:spMkLst>
        </pc:spChg>
      </pc:sldChg>
      <pc:sldChg chg="modSp add">
        <pc:chgData name="Anna Nowak" userId="334533cb-cc58-4939-98c2-1101663233e3" providerId="ADAL" clId="{CDB896D1-0801-4855-8E05-2A0280CA0E7C}" dt="2023-09-06T17:42:03.185" v="11748" actId="20577"/>
        <pc:sldMkLst>
          <pc:docMk/>
          <pc:sldMk cId="2443542062" sldId="304"/>
        </pc:sldMkLst>
        <pc:spChg chg="mod">
          <ac:chgData name="Anna Nowak" userId="334533cb-cc58-4939-98c2-1101663233e3" providerId="ADAL" clId="{CDB896D1-0801-4855-8E05-2A0280CA0E7C}" dt="2023-09-06T08:50:24.929" v="10223" actId="20577"/>
          <ac:spMkLst>
            <pc:docMk/>
            <pc:sldMk cId="2443542062" sldId="304"/>
            <ac:spMk id="2" creationId="{BE3FF271-BBEF-4E2A-9F6E-BF5BFE8B461B}"/>
          </ac:spMkLst>
        </pc:spChg>
        <pc:spChg chg="mod">
          <ac:chgData name="Anna Nowak" userId="334533cb-cc58-4939-98c2-1101663233e3" providerId="ADAL" clId="{CDB896D1-0801-4855-8E05-2A0280CA0E7C}" dt="2023-09-06T17:42:03.185" v="11748" actId="20577"/>
          <ac:spMkLst>
            <pc:docMk/>
            <pc:sldMk cId="2443542062" sldId="304"/>
            <ac:spMk id="3" creationId="{8BC097AA-1E55-4359-8DDF-3F91EA45C128}"/>
          </ac:spMkLst>
        </pc:spChg>
      </pc:sldChg>
      <pc:sldChg chg="modSp add ord">
        <pc:chgData name="Anna Nowak" userId="334533cb-cc58-4939-98c2-1101663233e3" providerId="ADAL" clId="{CDB896D1-0801-4855-8E05-2A0280CA0E7C}" dt="2023-09-06T17:10:08.523" v="11176" actId="20577"/>
        <pc:sldMkLst>
          <pc:docMk/>
          <pc:sldMk cId="763824006" sldId="305"/>
        </pc:sldMkLst>
        <pc:spChg chg="mod">
          <ac:chgData name="Anna Nowak" userId="334533cb-cc58-4939-98c2-1101663233e3" providerId="ADAL" clId="{CDB896D1-0801-4855-8E05-2A0280CA0E7C}" dt="2023-08-26T08:40:39.723" v="8092" actId="20577"/>
          <ac:spMkLst>
            <pc:docMk/>
            <pc:sldMk cId="763824006" sldId="305"/>
            <ac:spMk id="2" creationId="{08D814FC-F210-4171-8BB0-E66FAA48E0B8}"/>
          </ac:spMkLst>
        </pc:spChg>
        <pc:spChg chg="mod">
          <ac:chgData name="Anna Nowak" userId="334533cb-cc58-4939-98c2-1101663233e3" providerId="ADAL" clId="{CDB896D1-0801-4855-8E05-2A0280CA0E7C}" dt="2023-09-06T17:10:08.523" v="11176" actId="20577"/>
          <ac:spMkLst>
            <pc:docMk/>
            <pc:sldMk cId="763824006" sldId="305"/>
            <ac:spMk id="3" creationId="{CAB7BC0C-9FC8-4E1C-AB2C-6FCDEAEE748E}"/>
          </ac:spMkLst>
        </pc:spChg>
      </pc:sldChg>
      <pc:sldChg chg="addSp delSp modSp add">
        <pc:chgData name="Anna Nowak" userId="334533cb-cc58-4939-98c2-1101663233e3" providerId="ADAL" clId="{CDB896D1-0801-4855-8E05-2A0280CA0E7C}" dt="2023-09-06T17:00:03.306" v="10763" actId="20577"/>
        <pc:sldMkLst>
          <pc:docMk/>
          <pc:sldMk cId="2077025472" sldId="306"/>
        </pc:sldMkLst>
        <pc:spChg chg="mod">
          <ac:chgData name="Anna Nowak" userId="334533cb-cc58-4939-98c2-1101663233e3" providerId="ADAL" clId="{CDB896D1-0801-4855-8E05-2A0280CA0E7C}" dt="2023-09-06T17:00:03.306" v="10763" actId="20577"/>
          <ac:spMkLst>
            <pc:docMk/>
            <pc:sldMk cId="2077025472" sldId="306"/>
            <ac:spMk id="2" creationId="{3DD552AE-EF05-42AF-BE0B-ED4F6887BAC0}"/>
          </ac:spMkLst>
        </pc:spChg>
        <pc:spChg chg="del">
          <ac:chgData name="Anna Nowak" userId="334533cb-cc58-4939-98c2-1101663233e3" providerId="ADAL" clId="{CDB896D1-0801-4855-8E05-2A0280CA0E7C}" dt="2023-08-26T09:09:18.946" v="9037" actId="931"/>
          <ac:spMkLst>
            <pc:docMk/>
            <pc:sldMk cId="2077025472" sldId="306"/>
            <ac:spMk id="3" creationId="{C7B28295-6B79-44D7-8419-6D5D76ACD2F1}"/>
          </ac:spMkLst>
        </pc:spChg>
        <pc:picChg chg="add mod">
          <ac:chgData name="Anna Nowak" userId="334533cb-cc58-4939-98c2-1101663233e3" providerId="ADAL" clId="{CDB896D1-0801-4855-8E05-2A0280CA0E7C}" dt="2023-08-26T09:09:18.946" v="9037" actId="931"/>
          <ac:picMkLst>
            <pc:docMk/>
            <pc:sldMk cId="2077025472" sldId="306"/>
            <ac:picMk id="5" creationId="{F4C96E2A-7C61-4A26-BA6C-6D33839905E3}"/>
          </ac:picMkLst>
        </pc:picChg>
      </pc:sldChg>
      <pc:sldChg chg="addSp delSp modSp add">
        <pc:chgData name="Anna Nowak" userId="334533cb-cc58-4939-98c2-1101663233e3" providerId="ADAL" clId="{CDB896D1-0801-4855-8E05-2A0280CA0E7C}" dt="2023-08-26T09:24:00.764" v="9541" actId="5793"/>
        <pc:sldMkLst>
          <pc:docMk/>
          <pc:sldMk cId="3483095095" sldId="307"/>
        </pc:sldMkLst>
        <pc:spChg chg="del">
          <ac:chgData name="Anna Nowak" userId="334533cb-cc58-4939-98c2-1101663233e3" providerId="ADAL" clId="{CDB896D1-0801-4855-8E05-2A0280CA0E7C}" dt="2023-08-26T09:22:46.285" v="9443"/>
          <ac:spMkLst>
            <pc:docMk/>
            <pc:sldMk cId="3483095095" sldId="307"/>
            <ac:spMk id="2" creationId="{1BAE28D2-D65A-4D3B-84C5-658491A10C05}"/>
          </ac:spMkLst>
        </pc:spChg>
        <pc:spChg chg="del">
          <ac:chgData name="Anna Nowak" userId="334533cb-cc58-4939-98c2-1101663233e3" providerId="ADAL" clId="{CDB896D1-0801-4855-8E05-2A0280CA0E7C}" dt="2023-08-26T09:22:34.965" v="9441"/>
          <ac:spMkLst>
            <pc:docMk/>
            <pc:sldMk cId="3483095095" sldId="307"/>
            <ac:spMk id="3" creationId="{49C13BCF-470A-44A8-A3C9-95D77DC76D91}"/>
          </ac:spMkLst>
        </pc:spChg>
        <pc:spChg chg="add mod">
          <ac:chgData name="Anna Nowak" userId="334533cb-cc58-4939-98c2-1101663233e3" providerId="ADAL" clId="{CDB896D1-0801-4855-8E05-2A0280CA0E7C}" dt="2023-08-26T09:22:46.285" v="9443"/>
          <ac:spMkLst>
            <pc:docMk/>
            <pc:sldMk cId="3483095095" sldId="307"/>
            <ac:spMk id="5" creationId="{6A543EA1-5A27-422D-910D-BC2142E4F60C}"/>
          </ac:spMkLst>
        </pc:spChg>
        <pc:spChg chg="add mod">
          <ac:chgData name="Anna Nowak" userId="334533cb-cc58-4939-98c2-1101663233e3" providerId="ADAL" clId="{CDB896D1-0801-4855-8E05-2A0280CA0E7C}" dt="2023-08-26T09:22:46.285" v="9443"/>
          <ac:spMkLst>
            <pc:docMk/>
            <pc:sldMk cId="3483095095" sldId="307"/>
            <ac:spMk id="6" creationId="{4132D9B5-7E10-45D2-B989-8F81848528EE}"/>
          </ac:spMkLst>
        </pc:spChg>
        <pc:spChg chg="add mod">
          <ac:chgData name="Anna Nowak" userId="334533cb-cc58-4939-98c2-1101663233e3" providerId="ADAL" clId="{CDB896D1-0801-4855-8E05-2A0280CA0E7C}" dt="2023-08-26T09:22:46.285" v="9443"/>
          <ac:spMkLst>
            <pc:docMk/>
            <pc:sldMk cId="3483095095" sldId="307"/>
            <ac:spMk id="7" creationId="{F2981977-9695-4F84-BCA4-1949CC8CF271}"/>
          </ac:spMkLst>
        </pc:spChg>
        <pc:spChg chg="add mod">
          <ac:chgData name="Anna Nowak" userId="334533cb-cc58-4939-98c2-1101663233e3" providerId="ADAL" clId="{CDB896D1-0801-4855-8E05-2A0280CA0E7C}" dt="2023-08-26T09:24:00.764" v="9541" actId="5793"/>
          <ac:spMkLst>
            <pc:docMk/>
            <pc:sldMk cId="3483095095" sldId="307"/>
            <ac:spMk id="8" creationId="{2D277500-45DE-4899-8146-E2F9E81205E5}"/>
          </ac:spMkLst>
        </pc:spChg>
        <pc:picChg chg="add mod">
          <ac:chgData name="Anna Nowak" userId="334533cb-cc58-4939-98c2-1101663233e3" providerId="ADAL" clId="{CDB896D1-0801-4855-8E05-2A0280CA0E7C}" dt="2023-08-26T09:22:37.488" v="9442" actId="1076"/>
          <ac:picMkLst>
            <pc:docMk/>
            <pc:sldMk cId="3483095095" sldId="307"/>
            <ac:picMk id="4" creationId="{DA7F4924-BC85-46A3-912B-8F3830D56D15}"/>
          </ac:picMkLst>
        </pc:picChg>
      </pc:sldChg>
      <pc:sldChg chg="addSp delSp modSp add">
        <pc:chgData name="Anna Nowak" userId="334533cb-cc58-4939-98c2-1101663233e3" providerId="ADAL" clId="{CDB896D1-0801-4855-8E05-2A0280CA0E7C}" dt="2023-09-06T19:23:29.394" v="12951" actId="20577"/>
        <pc:sldMkLst>
          <pc:docMk/>
          <pc:sldMk cId="3944252685" sldId="308"/>
        </pc:sldMkLst>
        <pc:spChg chg="mod">
          <ac:chgData name="Anna Nowak" userId="334533cb-cc58-4939-98c2-1101663233e3" providerId="ADAL" clId="{CDB896D1-0801-4855-8E05-2A0280CA0E7C}" dt="2023-09-06T17:53:04.164" v="11788" actId="20577"/>
          <ac:spMkLst>
            <pc:docMk/>
            <pc:sldMk cId="3944252685" sldId="308"/>
            <ac:spMk id="2" creationId="{F5E77027-8504-48C3-80EB-04C2A608FF18}"/>
          </ac:spMkLst>
        </pc:spChg>
        <pc:spChg chg="mod">
          <ac:chgData name="Anna Nowak" userId="334533cb-cc58-4939-98c2-1101663233e3" providerId="ADAL" clId="{CDB896D1-0801-4855-8E05-2A0280CA0E7C}" dt="2023-09-06T19:23:29.394" v="12951" actId="20577"/>
          <ac:spMkLst>
            <pc:docMk/>
            <pc:sldMk cId="3944252685" sldId="308"/>
            <ac:spMk id="3" creationId="{9830F3D5-2B32-48EF-94AA-70316B0FD4F3}"/>
          </ac:spMkLst>
        </pc:spChg>
        <pc:spChg chg="add mod">
          <ac:chgData name="Anna Nowak" userId="334533cb-cc58-4939-98c2-1101663233e3" providerId="ADAL" clId="{CDB896D1-0801-4855-8E05-2A0280CA0E7C}" dt="2023-09-06T18:11:00.482" v="11910"/>
          <ac:spMkLst>
            <pc:docMk/>
            <pc:sldMk cId="3944252685" sldId="308"/>
            <ac:spMk id="5" creationId="{BC20F266-1978-4F8B-99FE-25A05D45A6FF}"/>
          </ac:spMkLst>
        </pc:spChg>
        <pc:picChg chg="add mod">
          <ac:chgData name="Anna Nowak" userId="334533cb-cc58-4939-98c2-1101663233e3" providerId="ADAL" clId="{CDB896D1-0801-4855-8E05-2A0280CA0E7C}" dt="2023-09-06T18:11:13.842" v="11913" actId="1076"/>
          <ac:picMkLst>
            <pc:docMk/>
            <pc:sldMk cId="3944252685" sldId="308"/>
            <ac:picMk id="4" creationId="{A1D359AC-6E40-4400-A21F-53C8DD0886E5}"/>
          </ac:picMkLst>
        </pc:picChg>
        <pc:picChg chg="add del mod">
          <ac:chgData name="Anna Nowak" userId="334533cb-cc58-4939-98c2-1101663233e3" providerId="ADAL" clId="{CDB896D1-0801-4855-8E05-2A0280CA0E7C}" dt="2023-09-06T19:00:43.707" v="12380" actId="478"/>
          <ac:picMkLst>
            <pc:docMk/>
            <pc:sldMk cId="3944252685" sldId="308"/>
            <ac:picMk id="6" creationId="{1035203B-D416-4190-A800-E26807809086}"/>
          </ac:picMkLst>
        </pc:picChg>
      </pc:sldChg>
      <pc:sldChg chg="addSp delSp modSp add">
        <pc:chgData name="Anna Nowak" userId="334533cb-cc58-4939-98c2-1101663233e3" providerId="ADAL" clId="{CDB896D1-0801-4855-8E05-2A0280CA0E7C}" dt="2023-09-06T19:20:18.260" v="12936" actId="1076"/>
        <pc:sldMkLst>
          <pc:docMk/>
          <pc:sldMk cId="2616222108" sldId="309"/>
        </pc:sldMkLst>
        <pc:spChg chg="del">
          <ac:chgData name="Anna Nowak" userId="334533cb-cc58-4939-98c2-1101663233e3" providerId="ADAL" clId="{CDB896D1-0801-4855-8E05-2A0280CA0E7C}" dt="2023-09-06T18:23:37.977" v="12332"/>
          <ac:spMkLst>
            <pc:docMk/>
            <pc:sldMk cId="2616222108" sldId="309"/>
            <ac:spMk id="2" creationId="{DA173C2D-45FA-425A-B602-340BC430BCB5}"/>
          </ac:spMkLst>
        </pc:spChg>
        <pc:spChg chg="del">
          <ac:chgData name="Anna Nowak" userId="334533cb-cc58-4939-98c2-1101663233e3" providerId="ADAL" clId="{CDB896D1-0801-4855-8E05-2A0280CA0E7C}" dt="2023-09-06T18:23:37.977" v="12332"/>
          <ac:spMkLst>
            <pc:docMk/>
            <pc:sldMk cId="2616222108" sldId="309"/>
            <ac:spMk id="3" creationId="{9EBB357C-CB69-4DAF-ABF4-D2F6379D8FC5}"/>
          </ac:spMkLst>
        </pc:spChg>
        <pc:spChg chg="del">
          <ac:chgData name="Anna Nowak" userId="334533cb-cc58-4939-98c2-1101663233e3" providerId="ADAL" clId="{CDB896D1-0801-4855-8E05-2A0280CA0E7C}" dt="2023-09-06T18:23:37.977" v="12332"/>
          <ac:spMkLst>
            <pc:docMk/>
            <pc:sldMk cId="2616222108" sldId="309"/>
            <ac:spMk id="4" creationId="{4D4367A8-9476-43B2-BDCD-8011C725BA78}"/>
          </ac:spMkLst>
        </pc:spChg>
        <pc:spChg chg="add mod">
          <ac:chgData name="Anna Nowak" userId="334533cb-cc58-4939-98c2-1101663233e3" providerId="ADAL" clId="{CDB896D1-0801-4855-8E05-2A0280CA0E7C}" dt="2023-09-06T18:24:10.744" v="12365" actId="20577"/>
          <ac:spMkLst>
            <pc:docMk/>
            <pc:sldMk cId="2616222108" sldId="309"/>
            <ac:spMk id="5" creationId="{33A2A148-60CC-4397-966D-937D201B84B1}"/>
          </ac:spMkLst>
        </pc:spChg>
        <pc:spChg chg="add del mod">
          <ac:chgData name="Anna Nowak" userId="334533cb-cc58-4939-98c2-1101663233e3" providerId="ADAL" clId="{CDB896D1-0801-4855-8E05-2A0280CA0E7C}" dt="2023-09-06T18:59:58.022" v="12374"/>
          <ac:spMkLst>
            <pc:docMk/>
            <pc:sldMk cId="2616222108" sldId="309"/>
            <ac:spMk id="6" creationId="{5F2C6FF7-86BB-4508-87AA-4CFC397210CE}"/>
          </ac:spMkLst>
        </pc:spChg>
        <pc:spChg chg="add mod">
          <ac:chgData name="Anna Nowak" userId="334533cb-cc58-4939-98c2-1101663233e3" providerId="ADAL" clId="{CDB896D1-0801-4855-8E05-2A0280CA0E7C}" dt="2023-09-06T19:04:18.952" v="12446" actId="1076"/>
          <ac:spMkLst>
            <pc:docMk/>
            <pc:sldMk cId="2616222108" sldId="309"/>
            <ac:spMk id="8" creationId="{E1EFDD64-76CB-4BEB-A825-053EAED14D56}"/>
          </ac:spMkLst>
        </pc:spChg>
        <pc:picChg chg="add mod">
          <ac:chgData name="Anna Nowak" userId="334533cb-cc58-4939-98c2-1101663233e3" providerId="ADAL" clId="{CDB896D1-0801-4855-8E05-2A0280CA0E7C}" dt="2023-09-06T19:20:18.260" v="12936" actId="1076"/>
          <ac:picMkLst>
            <pc:docMk/>
            <pc:sldMk cId="2616222108" sldId="309"/>
            <ac:picMk id="7" creationId="{D4B74E84-5E74-4631-9424-1F30BC3ED5E1}"/>
          </ac:picMkLst>
        </pc:picChg>
      </pc:sldChg>
      <pc:sldChg chg="delSp modSp add">
        <pc:chgData name="Anna Nowak" userId="334533cb-cc58-4939-98c2-1101663233e3" providerId="ADAL" clId="{CDB896D1-0801-4855-8E05-2A0280CA0E7C}" dt="2023-09-06T19:18:06.588" v="12928" actId="6549"/>
        <pc:sldMkLst>
          <pc:docMk/>
          <pc:sldMk cId="2078019772" sldId="310"/>
        </pc:sldMkLst>
        <pc:spChg chg="mod">
          <ac:chgData name="Anna Nowak" userId="334533cb-cc58-4939-98c2-1101663233e3" providerId="ADAL" clId="{CDB896D1-0801-4855-8E05-2A0280CA0E7C}" dt="2023-09-06T19:10:13.033" v="12542"/>
          <ac:spMkLst>
            <pc:docMk/>
            <pc:sldMk cId="2078019772" sldId="310"/>
            <ac:spMk id="2" creationId="{D2F2A074-AD5C-4B25-8A2B-16A4C0678590}"/>
          </ac:spMkLst>
        </pc:spChg>
        <pc:spChg chg="mod">
          <ac:chgData name="Anna Nowak" userId="334533cb-cc58-4939-98c2-1101663233e3" providerId="ADAL" clId="{CDB896D1-0801-4855-8E05-2A0280CA0E7C}" dt="2023-09-06T19:18:06.588" v="12928" actId="6549"/>
          <ac:spMkLst>
            <pc:docMk/>
            <pc:sldMk cId="2078019772" sldId="310"/>
            <ac:spMk id="3" creationId="{930103B7-920A-4AF2-B994-3DF36A854FD5}"/>
          </ac:spMkLst>
        </pc:spChg>
        <pc:spChg chg="del">
          <ac:chgData name="Anna Nowak" userId="334533cb-cc58-4939-98c2-1101663233e3" providerId="ADAL" clId="{CDB896D1-0801-4855-8E05-2A0280CA0E7C}" dt="2023-09-06T19:11:23.822" v="12559"/>
          <ac:spMkLst>
            <pc:docMk/>
            <pc:sldMk cId="2078019772" sldId="310"/>
            <ac:spMk id="4" creationId="{4619420E-AEC4-4B5C-BB90-C5E3ED036F0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79DFF8-3EC1-4A3E-9112-D0F3ABC9D071}" type="datetime1">
              <a:rPr lang="pl-PL" smtClean="0"/>
              <a:t>17.11.2023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F3FB46-0826-49C2-92A5-E5597A8AF87B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416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980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2F3F4-5A82-4617-94E1-581C174ACE1F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EDB0CC-1612-4B8B-9D30-92FB0C406532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4BA53E-44F2-4C0D-9D55-2F77BA63C648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CE9C14-EE27-4091-8824-A64ED63F81B5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CAFA62-CA9B-40B3-824F-5F0774DBF7B0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EA7D6C-6226-4688-A662-75898DAA6A5F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F5907-A211-4DCE-8F43-37FE9C0780FE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2C3D6A-D803-4C05-9D4B-940FABAC68BF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CDD4F0-BAD3-4679-A4DB-0413371A4437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716934-85CE-4850-8C29-EA820B0F7DAB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40A9059F-F5E7-4851-9450-9A7DDFF9617A}" type="datetime1">
              <a:rPr lang="pl-PL" noProof="0" smtClean="0"/>
              <a:t>17.11.2023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pidersweb.pl/2022/03/sesja-zdalna-egzamin-jak-sciagaja-studenci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download.net.pl/rozwiazywanie-zadan-matematycznych-za-pomoca-aparatu-w-telefonie/n/18529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joint-research-centre.ec.europa.eu/digcompedu_en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jrc/en/digcomped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ed.pk.edu.pl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17948" y="2210504"/>
            <a:ext cx="5029200" cy="1485569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Cyfrowy niezbędnik </a:t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dydaktyka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89956" y="4221088"/>
            <a:ext cx="5029201" cy="964952"/>
          </a:xfrm>
        </p:spPr>
        <p:txBody>
          <a:bodyPr rtlCol="0"/>
          <a:lstStyle/>
          <a:p>
            <a:pPr rtl="0"/>
            <a:r>
              <a:rPr lang="pl-PL" dirty="0" err="1"/>
              <a:t>Webinar</a:t>
            </a:r>
            <a:r>
              <a:rPr lang="pl-PL" dirty="0"/>
              <a:t> 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37086C1-8C81-481A-BF16-FC205C718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96" y="260648"/>
            <a:ext cx="1571332" cy="864096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D0766D8-8E66-47DA-9DE7-08C1A833E309}"/>
              </a:ext>
            </a:extLst>
          </p:cNvPr>
          <p:cNvSpPr/>
          <p:nvPr/>
        </p:nvSpPr>
        <p:spPr>
          <a:xfrm>
            <a:off x="464654" y="6487824"/>
            <a:ext cx="10873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Projekt </a:t>
            </a:r>
            <a:r>
              <a:rPr lang="pl-PL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„</a:t>
            </a: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Programowanie doskonałości – PK XXI 2.0. Program rozwoju Politechniki Krakowskiej na lata 2018-22”</a:t>
            </a:r>
            <a:r>
              <a:rPr lang="pl-PL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dofinansowany z Europejskiego Funduszu Społecznego </a:t>
            </a:r>
            <a:endParaRPr lang="pl-PL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l-PL" sz="800" dirty="0">
                <a:latin typeface="Arial" panose="020B0604020202020204" pitchFamily="34" charset="0"/>
                <a:ea typeface="Times New Roman" panose="02020603050405020304" pitchFamily="18" charset="0"/>
              </a:rPr>
              <a:t>Umowa nr POWR.03.05.00-00-z224/17</a:t>
            </a:r>
            <a:endParaRPr lang="pl-PL" sz="8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25822AF-738B-4FB0-B01C-CC6163CD1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099" y="5815698"/>
            <a:ext cx="5230316" cy="67212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92B23FB-6148-4DAF-B5D8-F268114DF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72" y="188640"/>
            <a:ext cx="319081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D814FC-F210-4171-8BB0-E66FAA48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Praca dydaktyka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B7BC0C-9FC8-4E1C-AB2C-6FCDEAEE7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sz="2400" dirty="0"/>
              <a:t>Podstawowe zadania związane z prowadzeniem dydaktyki:</a:t>
            </a:r>
          </a:p>
          <a:p>
            <a:r>
              <a:rPr lang="pl-PL" sz="2400" dirty="0"/>
              <a:t>Przekazanie wiedzy/wyćwiczenie umiejętności </a:t>
            </a:r>
          </a:p>
          <a:p>
            <a:r>
              <a:rPr lang="pl-PL" sz="2400" dirty="0"/>
              <a:t>Zweryfikowanie efektów kształcenia</a:t>
            </a:r>
          </a:p>
          <a:p>
            <a:r>
              <a:rPr lang="pl-PL" sz="2400" dirty="0"/>
              <a:t>Stosowanie różnorodnych form i metod prowadzenia zajęć</a:t>
            </a:r>
          </a:p>
          <a:p>
            <a:r>
              <a:rPr lang="pl-PL" sz="2400" dirty="0"/>
              <a:t>Organizowanie samodzielnej pracy studenta</a:t>
            </a:r>
          </a:p>
          <a:p>
            <a:r>
              <a:rPr lang="pl-PL" sz="2400" dirty="0"/>
              <a:t>Wspieranie studentów w rozwoju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38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592605-8049-4EBB-A13D-B89ACE06B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Praca cyfrowego dydaktyka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2CE841-042C-4F24-BAF5-981F4D6AD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484784"/>
            <a:ext cx="8686801" cy="453501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Czy potrafię to samo zrobić z wykorzystaniem technologii cyfrowej?</a:t>
            </a:r>
          </a:p>
          <a:p>
            <a:r>
              <a:rPr lang="pl-PL" sz="2400" dirty="0"/>
              <a:t>Tworzenie i udostępnianie materiałów </a:t>
            </a:r>
          </a:p>
          <a:p>
            <a:r>
              <a:rPr lang="pl-PL" sz="2400" dirty="0"/>
              <a:t>Współdzielenie treści</a:t>
            </a:r>
          </a:p>
          <a:p>
            <a:r>
              <a:rPr lang="pl-PL" sz="2400" dirty="0"/>
              <a:t>Organizowanie pracy w grupach</a:t>
            </a:r>
          </a:p>
          <a:p>
            <a:r>
              <a:rPr lang="pl-PL" sz="2400" dirty="0"/>
              <a:t>Interakcja podczas wykładu/zajęć</a:t>
            </a:r>
          </a:p>
          <a:p>
            <a:r>
              <a:rPr lang="pl-PL" sz="2400" dirty="0"/>
              <a:t>Komunikowanie się ze studentami</a:t>
            </a:r>
          </a:p>
          <a:p>
            <a:r>
              <a:rPr lang="pl-PL" sz="2400" dirty="0"/>
              <a:t>Wsparcie podczas pracy własnej</a:t>
            </a:r>
          </a:p>
          <a:p>
            <a:pPr marL="45720" indent="0">
              <a:buNone/>
            </a:pPr>
            <a:r>
              <a:rPr lang="pl-PL" dirty="0"/>
              <a:t>To samo, ale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nie tak samo</a:t>
            </a:r>
            <a:r>
              <a:rPr lang="pl-PL" dirty="0"/>
              <a:t>, bo z  wykorzystaniem materiałów </a:t>
            </a:r>
            <a:br>
              <a:rPr lang="pl-PL" dirty="0"/>
            </a:br>
            <a:r>
              <a:rPr lang="pl-PL" dirty="0"/>
              <a:t>i narzędzi cyfrowych.</a:t>
            </a:r>
          </a:p>
        </p:txBody>
      </p:sp>
    </p:spTree>
    <p:extLst>
      <p:ext uri="{BB962C8B-B14F-4D97-AF65-F5344CB8AC3E}">
        <p14:creationId xmlns:p14="http://schemas.microsoft.com/office/powerpoint/2010/main" val="8595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049B86-03E7-4C87-A5F4-98F7F8D1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Praca cyfrowego dydaktyka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84343A-1EAA-4975-B846-03975DD1D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400" dirty="0"/>
              <a:t>To samo, ale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nie tak samo</a:t>
            </a:r>
            <a:r>
              <a:rPr lang="pl-PL" sz="2400" dirty="0"/>
              <a:t>, ale to jeszcze za mało.</a:t>
            </a:r>
          </a:p>
          <a:p>
            <a:pPr marL="45720" indent="0">
              <a:buNone/>
            </a:pPr>
            <a:r>
              <a:rPr lang="pl-PL" sz="2400" dirty="0"/>
              <a:t>Bo:</a:t>
            </a:r>
          </a:p>
          <a:p>
            <a:r>
              <a:rPr lang="pl-PL" sz="2400" dirty="0"/>
              <a:t>Czy potrafi odróżnić samodzielną pracę studenta od pracy wykonanej z pomocą SI?</a:t>
            </a:r>
          </a:p>
          <a:p>
            <a:r>
              <a:rPr lang="pl-PL" sz="2400" dirty="0"/>
              <a:t>Czy wie, jak i z jakich cyfrowych źródeł korzystają studenci?</a:t>
            </a:r>
          </a:p>
          <a:p>
            <a:r>
              <a:rPr lang="pl-PL" sz="2400" dirty="0"/>
              <a:t>Czy zna nowoczesne sposoby ściągania na egzaminie </a:t>
            </a:r>
            <a:br>
              <a:rPr lang="pl-PL" sz="2400" dirty="0"/>
            </a:br>
            <a:r>
              <a:rPr lang="pl-PL" sz="2400" dirty="0"/>
              <a:t>i potrafię im zapobiegać?</a:t>
            </a:r>
          </a:p>
        </p:txBody>
      </p:sp>
    </p:spTree>
    <p:extLst>
      <p:ext uri="{BB962C8B-B14F-4D97-AF65-F5344CB8AC3E}">
        <p14:creationId xmlns:p14="http://schemas.microsoft.com/office/powerpoint/2010/main" val="426562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67E33D-3813-4318-B388-485FD7A0D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ŚCIĄGAJĄ STUDENCI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D99226-3F09-475F-9D00-75B6C8D88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https://spidersweb.pl/2022/03/sesja-zdalna-egzamin-jak-sciagaja-studenci.html</a:t>
            </a:r>
            <a:r>
              <a:rPr lang="pl-PL" dirty="0"/>
              <a:t> </a:t>
            </a:r>
          </a:p>
          <a:p>
            <a:pPr marL="45720" indent="0">
              <a:buNone/>
            </a:pPr>
            <a:r>
              <a:rPr lang="pl-PL" dirty="0"/>
              <a:t>STRESZCZENIE:</a:t>
            </a:r>
          </a:p>
          <a:p>
            <a:r>
              <a:rPr lang="pl-PL" dirty="0"/>
              <a:t>Komunikatory głosowe włączone na telefonie lub na pulpicie komputera</a:t>
            </a:r>
          </a:p>
          <a:p>
            <a:r>
              <a:rPr lang="pl-PL" dirty="0"/>
              <a:t>Współdzielone dokumenty </a:t>
            </a:r>
            <a:r>
              <a:rPr lang="pl-PL" dirty="0" err="1"/>
              <a:t>Googla</a:t>
            </a:r>
            <a:r>
              <a:rPr lang="pl-PL" dirty="0"/>
              <a:t>, MS Office</a:t>
            </a:r>
          </a:p>
          <a:p>
            <a:r>
              <a:rPr lang="pl-PL" dirty="0"/>
              <a:t>Mikrosłuchawki</a:t>
            </a:r>
          </a:p>
          <a:p>
            <a:r>
              <a:rPr lang="pl-PL" dirty="0"/>
              <a:t>…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456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B0FF57-4E14-4F72-98B1-F05290F2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CIEKAWOSTKI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64CAE8-CDCF-46AD-93C7-CE0116C6F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hlinkClick r:id="rId2"/>
              </a:rPr>
              <a:t>https://www.download.net.pl/rozwiazywanie-zadan-matematycznych-za-pomoca-aparatu-w-telefonie/n/18529/</a:t>
            </a:r>
            <a:r>
              <a:rPr lang="pl-PL" dirty="0"/>
              <a:t> FUNKCJA LENS/ PRACA DOMOWA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Apka</a:t>
            </a:r>
            <a:r>
              <a:rPr lang="pl-PL" dirty="0"/>
              <a:t> </a:t>
            </a:r>
            <a:r>
              <a:rPr lang="pl-PL" dirty="0" err="1"/>
              <a:t>Photomath</a:t>
            </a:r>
            <a:r>
              <a:rPr lang="pl-PL" dirty="0"/>
              <a:t> </a:t>
            </a:r>
          </a:p>
          <a:p>
            <a:r>
              <a:rPr lang="pl-PL" dirty="0" err="1"/>
              <a:t>Apka</a:t>
            </a:r>
            <a:r>
              <a:rPr lang="pl-PL" dirty="0"/>
              <a:t> BRAINLY</a:t>
            </a:r>
          </a:p>
          <a:p>
            <a:endParaRPr lang="pl-PL" dirty="0"/>
          </a:p>
          <a:p>
            <a:pPr marL="45720" indent="0">
              <a:buNone/>
            </a:pPr>
            <a:r>
              <a:rPr lang="pl-PL" dirty="0"/>
              <a:t>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0E3F763-2784-4B72-9BB8-93310CD16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612" y="2564904"/>
            <a:ext cx="15049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D552AE-EF05-42AF-BE0B-ED4F6887B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TEGO NAUCZĄ NA KURSACH?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4C96E2A-7C61-4A26-BA6C-6D3383990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1946" y="1828800"/>
            <a:ext cx="4233333" cy="4191000"/>
          </a:xfrm>
        </p:spPr>
      </p:pic>
    </p:spTree>
    <p:extLst>
      <p:ext uri="{BB962C8B-B14F-4D97-AF65-F5344CB8AC3E}">
        <p14:creationId xmlns:p14="http://schemas.microsoft.com/office/powerpoint/2010/main" val="20770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36E54E-E479-4A38-9763-CB4BB33E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mógłby wyglądać NIEZBĘDNIK CYFROWEGO DYDAKTYKA?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B5306F-878F-4FCB-BF2B-FFDB0D458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JAKIE NIEZBĘDNE UMIEJĘTNOŚCI/ KOMPETENCJE powinien posiadać?</a:t>
            </a:r>
          </a:p>
          <a:p>
            <a:r>
              <a:rPr lang="pl-PL" dirty="0"/>
              <a:t>Umiejętność tworzenia, udostępniania materiałów oraz prowadzenia zajęć a także sprawdzania wiedzy z wykorzystaniem cyfrowych technologii  (np. TEAMS, ZOOM, </a:t>
            </a:r>
            <a:r>
              <a:rPr lang="pl-PL" dirty="0" err="1"/>
              <a:t>CLICKMEETiNG</a:t>
            </a:r>
            <a:r>
              <a:rPr lang="pl-PL" dirty="0"/>
              <a:t>).</a:t>
            </a:r>
          </a:p>
          <a:p>
            <a:r>
              <a:rPr lang="pl-PL" dirty="0"/>
              <a:t>Umiejętność prowadzenia zajęć i sprawdzania wiedzy z uwzględnieniem używania przez studentów technologii do nieuczciwych celów (tj. CHAT GPT, opcja LENS w Google: Praca domowa, bazy zadań itp.).</a:t>
            </a:r>
          </a:p>
          <a:p>
            <a:r>
              <a:rPr lang="pl-PL" dirty="0"/>
              <a:t>Umiejętność komunikowania się oraz wspierania studentów podczas pracy własnej.</a:t>
            </a:r>
          </a:p>
          <a:p>
            <a:r>
              <a:rPr lang="pl-PL" dirty="0"/>
              <a:t>Umiejętność tworzenia e-kursów na wybranych platformach.</a:t>
            </a:r>
          </a:p>
          <a:p>
            <a:r>
              <a:rPr lang="pl-PL" dirty="0"/>
              <a:t>Co jeszcze?  						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</a:rPr>
              <a:t>DigCompEdu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56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E77027-8504-48C3-80EB-04C2A608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DigCompEdu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30F3D5-2B32-48EF-94AA-70316B0FD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840560"/>
          </a:xfrm>
        </p:spPr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EUROPEJSKIE RAMY KOMPETENCJI CYFROWYCH DLA NAUCZYCIELI</a:t>
            </a:r>
          </a:p>
          <a:p>
            <a:pPr marL="45720" indent="0">
              <a:buNone/>
            </a:pPr>
            <a:r>
              <a:rPr lang="pl-PL" dirty="0">
                <a:hlinkClick r:id="rId2"/>
              </a:rPr>
              <a:t>https://joint-research-centre.ec.europa.eu/digcompedu_en</a:t>
            </a:r>
            <a:endParaRPr lang="pl-PL" dirty="0"/>
          </a:p>
          <a:p>
            <a:pPr marL="45720" indent="0">
              <a:buNone/>
            </a:pPr>
            <a:endParaRPr lang="pl-PL" sz="24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pl-PL" sz="2400" b="1" dirty="0">
                <a:solidFill>
                  <a:schemeClr val="tx1"/>
                </a:solidFill>
              </a:rPr>
              <a:t>6 obszarów kompetencji</a:t>
            </a:r>
          </a:p>
          <a:p>
            <a:pPr marL="45720" indent="0">
              <a:buNone/>
            </a:pP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C20F266-1978-4F8B-99FE-25A05D45A6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1D359AC-6E40-4400-A21F-53C8DD088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734" y="762000"/>
            <a:ext cx="545978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5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3A2A148-60CC-4397-966D-937D201B8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DigCompEdu</a:t>
            </a:r>
            <a:r>
              <a:rPr lang="pl-PL" dirty="0"/>
              <a:t>  - 6 obszarów 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D4B74E84-5E74-4631-9424-1F30BC3ED5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72208" y="1595511"/>
            <a:ext cx="7272808" cy="4254899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1EFDD64-76CB-4BEB-A825-053EAED14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1884" y="5893301"/>
            <a:ext cx="8651346" cy="376064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pl-PL" dirty="0"/>
              <a:t>Źródło: </a:t>
            </a:r>
            <a:r>
              <a:rPr lang="en-US" i="1" dirty="0"/>
              <a:t>European Framework for the Digital Competence of Educators: </a:t>
            </a:r>
            <a:r>
              <a:rPr lang="en-US" i="1" dirty="0" err="1"/>
              <a:t>DigCompEdu</a:t>
            </a:r>
            <a:r>
              <a:rPr lang="en-US" i="1" dirty="0"/>
              <a:t>, </a:t>
            </a:r>
            <a:r>
              <a:rPr lang="pl-PL" i="1" dirty="0"/>
              <a:t>dostępne</a:t>
            </a:r>
            <a:r>
              <a:rPr lang="en-US" i="1" dirty="0"/>
              <a:t> </a:t>
            </a:r>
            <a:r>
              <a:rPr lang="pl-PL" i="1" dirty="0"/>
              <a:t>na</a:t>
            </a:r>
            <a:r>
              <a:rPr lang="en-US" i="1" dirty="0"/>
              <a:t> </a:t>
            </a:r>
            <a:r>
              <a:rPr lang="en-US" i="1" dirty="0">
                <a:hlinkClick r:id="rId3"/>
              </a:rPr>
              <a:t>https://ec.europa.eu/jrc/en/digcompedu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622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F2A074-AD5C-4B25-8A2B-16A4C067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DigCompEdu</a:t>
            </a:r>
            <a:r>
              <a:rPr lang="pl-PL" dirty="0"/>
              <a:t>  - 6 obszarów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0103B7-920A-4AF2-B994-3DF36A854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pl-PL" sz="2400" dirty="0"/>
              <a:t>Rozwój zawodowy (doskonalenie kompetencji zawodowych, aktualizacja wiedzy przedmiotowej)</a:t>
            </a:r>
          </a:p>
          <a:p>
            <a:pPr marL="502920" indent="-457200">
              <a:buFont typeface="+mj-lt"/>
              <a:buAutoNum type="arabicPeriod"/>
            </a:pPr>
            <a:r>
              <a:rPr lang="pl-PL" sz="2400" dirty="0"/>
              <a:t>Zasoby cyfrowe</a:t>
            </a:r>
          </a:p>
          <a:p>
            <a:pPr marL="502920" indent="-457200">
              <a:buFont typeface="+mj-lt"/>
              <a:buAutoNum type="arabicPeriod"/>
            </a:pPr>
            <a:r>
              <a:rPr lang="pl-PL" sz="2400" dirty="0"/>
              <a:t>Nauczanie i uczenie </a:t>
            </a:r>
          </a:p>
          <a:p>
            <a:pPr marL="502920" indent="-457200">
              <a:buFont typeface="+mj-lt"/>
              <a:buAutoNum type="arabicPeriod"/>
            </a:pPr>
            <a:r>
              <a:rPr lang="pl-PL" sz="2400" dirty="0"/>
              <a:t>Ocenianie</a:t>
            </a:r>
          </a:p>
          <a:p>
            <a:pPr marL="502920" indent="-457200">
              <a:buFont typeface="+mj-lt"/>
              <a:buAutoNum type="arabicPeriod"/>
            </a:pPr>
            <a:r>
              <a:rPr lang="pl-PL" sz="2400" dirty="0"/>
              <a:t>Wspieranie uczących się</a:t>
            </a:r>
          </a:p>
          <a:p>
            <a:pPr marL="502920" indent="-457200">
              <a:buFont typeface="+mj-lt"/>
              <a:buAutoNum type="arabicPeriod"/>
            </a:pPr>
            <a:r>
              <a:rPr lang="pl-PL" sz="2400" dirty="0"/>
              <a:t>Wspieranie uczących się w rozwoju kompetencji cyfrowych</a:t>
            </a:r>
          </a:p>
          <a:p>
            <a:pPr marL="502920" indent="-457200">
              <a:buFont typeface="+mj-lt"/>
              <a:buAutoNum type="arabicPeriod"/>
            </a:pPr>
            <a:endParaRPr lang="pl-PL" dirty="0"/>
          </a:p>
          <a:p>
            <a:pPr marL="502920" indent="-457200">
              <a:buFont typeface="+mj-lt"/>
              <a:buAutoNum type="arabicPeriod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801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D4FDD3-BCFC-4A6F-94A4-2FEF35D7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STORY TELLING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04F97C-C74E-49D3-B8F6-041C15A5F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sz="3200" dirty="0"/>
              <a:t>Zamiast wstępu opowiastka z życia entuzjastki nowoczesności w nauczaniu o jej przygodach </a:t>
            </a:r>
            <a:br>
              <a:rPr lang="pl-PL" sz="3200" dirty="0"/>
            </a:br>
            <a:r>
              <a:rPr lang="pl-PL" sz="3200" dirty="0"/>
              <a:t>z promowaniem nowoczesnych metod dydaktycznych w dydaktyce szkolnictwa wyższego </a:t>
            </a:r>
          </a:p>
          <a:p>
            <a:pPr marL="45720" indent="0">
              <a:buNone/>
            </a:pPr>
            <a:r>
              <a:rPr lang="pl-PL" sz="3200" dirty="0"/>
              <a:t>  pt. 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To jest super fajne, ale się nie da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br>
              <a:rPr lang="pl-PL" sz="3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</a:br>
            <a:r>
              <a:rPr lang="pl-PL" sz="3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 tego wdrożyć na zajęciach.</a:t>
            </a:r>
          </a:p>
          <a:p>
            <a:pPr marL="45720" indent="0">
              <a:buNone/>
            </a:pPr>
            <a:endParaRPr lang="pl-PL" sz="3200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pl-PL" sz="3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BANG!!! Pandemia COVID-19</a:t>
            </a:r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3200" dirty="0"/>
          </a:p>
          <a:p>
            <a:pPr marL="45720" indent="0">
              <a:buNone/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6724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C9D770-BF1B-494D-A8FA-36290FBC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 czego mogą korzystać dydaktycy akademiccy w PK?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AC15C9-E218-4DFA-B1E7-2C0B0FD6E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MS TEAMS w ramach MS OFFICE 365 https://di.pk.edu.pl/uslugi-office-365-education-online-dla-pracownikow-pk/</a:t>
            </a:r>
          </a:p>
          <a:p>
            <a:r>
              <a:rPr lang="pl-PL" sz="2400" dirty="0"/>
              <a:t>DELTA PK  https://delta.pk.edu.pl/</a:t>
            </a:r>
          </a:p>
          <a:p>
            <a:r>
              <a:rPr lang="pl-PL" sz="2400" dirty="0"/>
              <a:t>POLITEKA PK https://politeka.pk.edu.pl/ </a:t>
            </a: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Z pomocy CENTRUM E-EDUKACJI   </a:t>
            </a:r>
            <a:r>
              <a:rPr lang="pl-PL" sz="2400" dirty="0">
                <a:hlinkClick r:id="rId2"/>
              </a:rPr>
              <a:t>http://ced.pk.edu.pl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374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878430-DD9E-40E4-820E-4740CD4C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Co można jeszcze „cyfrowego” wykorzystywać </a:t>
            </a:r>
            <a:br>
              <a:rPr lang="pl-PL" dirty="0"/>
            </a:br>
            <a:r>
              <a:rPr lang="pl-PL" dirty="0"/>
              <a:t>w swojej pracy dydaktycznej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493F67-C2A4-4AE7-AB13-D3FA12D2B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O tym w kolejnych </a:t>
            </a:r>
            <a:r>
              <a:rPr lang="pl-PL" sz="2400" dirty="0" err="1"/>
              <a:t>webinanach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360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PODSUMOWANIE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2400" dirty="0"/>
              <a:t>Nie ma jednej obowiązującej definicji „cyfrowego dydaktyka”.</a:t>
            </a:r>
          </a:p>
          <a:p>
            <a:pPr rtl="0"/>
            <a:r>
              <a:rPr lang="pl-PL" sz="2400" dirty="0"/>
              <a:t>Podejmowane są próby tworzenia ram dla cyfrowych kompetencji niezbędnych w pracy dydaktycznej.</a:t>
            </a:r>
          </a:p>
          <a:p>
            <a:pPr marL="45720" indent="0" rtl="0">
              <a:buNone/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JEDNAK</a:t>
            </a:r>
          </a:p>
          <a:p>
            <a:pPr rtl="0"/>
            <a:r>
              <a:rPr lang="pl-PL" sz="2400" dirty="0"/>
              <a:t>Każdy musi odnaleźć SWÓJ WŁASNY CYFROWY styl i stworzyć swój własny niezbędnik cyfrowych kompetencji, z których zrobi użytek w nauczaniu.</a:t>
            </a:r>
          </a:p>
          <a:p>
            <a:pPr marL="45720" indent="0" rtl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451D434-482F-4E3C-991B-8B37643D3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916" y="260648"/>
            <a:ext cx="1008112" cy="55437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43DFA6B-EBE7-472E-A59B-05C96A31E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73" y="188640"/>
            <a:ext cx="2232248" cy="50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A543EA1-5A27-422D-910D-BC2142E4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132D9B5-7E10-45D2-B989-8F8184852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ziekuje-scale-332-373.jpg">
            <a:extLst>
              <a:ext uri="{FF2B5EF4-FFF2-40B4-BE49-F238E27FC236}">
                <a16:creationId xmlns:a16="http://schemas.microsoft.com/office/drawing/2014/main" id="{DA7F4924-BC85-46A3-912B-8F3830D56D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64833" y="2590800"/>
            <a:ext cx="3052085" cy="3429000"/>
          </a:xfrm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F2981977-9695-4F84-BCA4-1949CC8CF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D277500-45DE-4899-8146-E2F9E81205E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/>
              <a:t>I ZAPRASZAM NA KOLEJNY WEBINAR</a:t>
            </a:r>
          </a:p>
          <a:p>
            <a:endParaRPr lang="pl-PL" dirty="0"/>
          </a:p>
          <a:p>
            <a:r>
              <a:rPr lang="pl-PL" dirty="0"/>
              <a:t>TEMAT: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Narzędzia cyfrowe do pracy w grupie </a:t>
            </a:r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30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9FF52-95C5-49B0-93D1-0F5EAEC3D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 PANDEMII COVID-19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E499C8-182D-4F14-93E9-5C5532ED7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Przyspieszona transformacja cyfrowa szkół i uczelni (narzędzia, programy, platformy do kształcenia na odległość)</a:t>
            </a:r>
          </a:p>
          <a:p>
            <a:r>
              <a:rPr lang="pl-PL" sz="2800" dirty="0"/>
              <a:t>Czy tej dynamicznej zmianie technologicznej towarzyszyła równie dynamiczna zmiana w poziomie kompetencji cyfrowych u nauczycieli akademickich?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76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2F3213-02A8-4131-A804-D108A0E8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REFLEKSJA GŁÓWNA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449901-70AA-4EED-B8BD-87D93461B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Doświadczenie zdalnej uczelni niewątpliwie wpłynęło na zwiększenie kompetencji cyfrowych i stosowanie nowoczesnych technologii u dydaktyków.  (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SYTUACJA BEZ WYJŚCIA)</a:t>
            </a:r>
          </a:p>
          <a:p>
            <a:r>
              <a:rPr lang="pl-PL" sz="2400" dirty="0"/>
              <a:t>Jaki jest poziom tych kompetencji? </a:t>
            </a:r>
          </a:p>
          <a:p>
            <a:r>
              <a:rPr lang="pl-PL" sz="2400" dirty="0"/>
              <a:t>Czy jest odpowiedni/wystarczający, by swobodnie realizować proces kształcenia w formie zdalnej/hybrydowej?</a:t>
            </a: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Czym jest ten odpowiedni/niezbędny poziom?</a:t>
            </a:r>
          </a:p>
          <a:p>
            <a:pPr marL="45720" indent="0">
              <a:buNone/>
            </a:pP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FC7BA9-B7C5-401B-A35A-943B737D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 POZIOM CYFROWYCH KOMPETENCJI był i jest niezbędny?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B9AAD9-8378-4652-9113-ACD5F7E16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800" dirty="0"/>
              <a:t>Przed pandemią COVID -19 </a:t>
            </a:r>
          </a:p>
          <a:p>
            <a:pPr marL="45720" indent="0">
              <a:buNone/>
            </a:pPr>
            <a:r>
              <a:rPr lang="pl-PL" sz="2800" dirty="0"/>
              <a:t>(mail do kontaktu ze studentami, obsługa komputera/laptopa i sprzętu w sali wykładowej, obsługa programów do tworzenia i prezentacji treści, obsługa uczelnianych systemów to tworzenia sylabusów czy wpisywania ocen itp.)</a:t>
            </a:r>
          </a:p>
          <a:p>
            <a:r>
              <a:rPr lang="pl-PL" sz="2800" dirty="0"/>
              <a:t>Po pandemii COVID -19</a:t>
            </a:r>
          </a:p>
          <a:p>
            <a:pPr marL="45720" indent="0">
              <a:buNone/>
            </a:pPr>
            <a:r>
              <a:rPr lang="pl-PL" sz="2800" dirty="0"/>
              <a:t>(+ obsługa aplikacji i programów do prowadzenia zajęć </a:t>
            </a:r>
            <a:br>
              <a:rPr lang="pl-PL" sz="2800" dirty="0"/>
            </a:br>
            <a:r>
              <a:rPr lang="pl-PL" sz="2800" dirty="0"/>
              <a:t>i wykładów on-line). </a:t>
            </a:r>
          </a:p>
          <a:p>
            <a:pPr marL="45720" indent="0">
              <a:buNone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CZY TO WYSTARCZY?</a:t>
            </a:r>
          </a:p>
        </p:txBody>
      </p:sp>
    </p:spTree>
    <p:extLst>
      <p:ext uri="{BB962C8B-B14F-4D97-AF65-F5344CB8AC3E}">
        <p14:creationId xmlns:p14="http://schemas.microsoft.com/office/powerpoint/2010/main" val="5297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3FF271-BBEF-4E2A-9F6E-BF5BFE8B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KIM SĄ ODBIORCY działań dydaktycznych?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C097AA-1E55-4359-8DDF-3F91EA45C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Cyfrowi tubylcy</a:t>
            </a:r>
            <a:endParaRPr lang="pl-PL" sz="2400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Pokolenie Z (ZETKI)  </a:t>
            </a:r>
            <a:r>
              <a:rPr lang="pl-PL" sz="2400" dirty="0"/>
              <a:t>to osoby urodzone po roku 2000. </a:t>
            </a:r>
          </a:p>
          <a:p>
            <a:r>
              <a:rPr lang="pl-PL" sz="2400" dirty="0"/>
              <a:t>Często też określani jako </a:t>
            </a:r>
            <a:r>
              <a:rPr lang="pl-PL" sz="2400" b="1" dirty="0"/>
              <a:t>pokolenie C</a:t>
            </a:r>
            <a:r>
              <a:rPr lang="pl-PL" sz="2400" dirty="0"/>
              <a:t>. </a:t>
            </a:r>
          </a:p>
          <a:p>
            <a:r>
              <a:rPr lang="pl-PL" sz="2400" dirty="0"/>
              <a:t>Nazwa swoje pochodzenie zawdzięcza angielskim słowom: “</a:t>
            </a:r>
            <a:r>
              <a:rPr lang="pl-PL" sz="2400" dirty="0" err="1"/>
              <a:t>connected</a:t>
            </a:r>
            <a:r>
              <a:rPr lang="pl-PL" sz="2400" dirty="0"/>
              <a:t>”, “</a:t>
            </a:r>
            <a:r>
              <a:rPr lang="pl-PL" sz="2400" dirty="0" err="1"/>
              <a:t>communicating</a:t>
            </a:r>
            <a:r>
              <a:rPr lang="pl-PL" sz="2400" dirty="0"/>
              <a:t>”, “</a:t>
            </a:r>
            <a:r>
              <a:rPr lang="pl-PL" sz="2400" dirty="0" err="1"/>
              <a:t>content-centric</a:t>
            </a:r>
            <a:r>
              <a:rPr lang="pl-PL" sz="2400" dirty="0"/>
              <a:t>”, “</a:t>
            </a:r>
            <a:r>
              <a:rPr lang="pl-PL" sz="2400" dirty="0" err="1"/>
              <a:t>computerized</a:t>
            </a:r>
            <a:r>
              <a:rPr lang="pl-PL" sz="2400" dirty="0"/>
              <a:t>”, “</a:t>
            </a:r>
            <a:r>
              <a:rPr lang="pl-PL" sz="2400" dirty="0" err="1"/>
              <a:t>community-oriented</a:t>
            </a:r>
            <a:r>
              <a:rPr lang="pl-PL" sz="2400" dirty="0"/>
              <a:t>” i “</a:t>
            </a:r>
            <a:r>
              <a:rPr lang="pl-PL" sz="2400" dirty="0" err="1"/>
              <a:t>always</a:t>
            </a:r>
            <a:r>
              <a:rPr lang="pl-PL" sz="2400" dirty="0"/>
              <a:t> </a:t>
            </a:r>
            <a:r>
              <a:rPr lang="pl-PL" sz="2400" dirty="0" err="1"/>
              <a:t>clicking</a:t>
            </a:r>
            <a:r>
              <a:rPr lang="pl-PL" sz="2400" dirty="0"/>
              <a:t>”. </a:t>
            </a:r>
          </a:p>
          <a:p>
            <a:r>
              <a:rPr lang="pl-PL" sz="2400" b="1" dirty="0"/>
              <a:t>Pokolenie Z</a:t>
            </a:r>
            <a:r>
              <a:rPr lang="pl-PL" sz="2400" dirty="0"/>
              <a:t> nie zna innego świata, niż ten, w którym królują smartfony, komputery oraz Internet, stąd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CYFROWI TUBYLCY.</a:t>
            </a:r>
          </a:p>
          <a:p>
            <a:endParaRPr lang="pl-PL" sz="2400" dirty="0">
              <a:sym typeface="Wingdings" panose="05000000000000000000" pitchFamily="2" charset="2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35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3C0DE1-E758-4E00-B8FB-731CDB2E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„PLEMIONA”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BE12BF-4A74-4C64-9C1B-DC710BBB4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cyfrowi nomadzi (inaczej mobilni profesjonaliści)</a:t>
            </a:r>
          </a:p>
          <a:p>
            <a:r>
              <a:rPr lang="pl-PL" sz="2400" dirty="0"/>
              <a:t>cyfrowi analfabeci (cyfrowo wykluczeni)</a:t>
            </a:r>
          </a:p>
          <a:p>
            <a:r>
              <a:rPr lang="pl-PL" sz="2400" dirty="0"/>
              <a:t>cyfrowi imigranci (przed 1985)</a:t>
            </a:r>
          </a:p>
          <a:p>
            <a:r>
              <a:rPr lang="pl-PL" sz="2400" dirty="0"/>
              <a:t>cyfrowy obywatele (cyfrowe obywatelstwo)</a:t>
            </a:r>
          </a:p>
          <a:p>
            <a:pPr marL="45720" indent="0">
              <a:buNone/>
            </a:pPr>
            <a:endParaRPr lang="pl-PL" sz="2400" dirty="0"/>
          </a:p>
          <a:p>
            <a:r>
              <a:rPr lang="pl-PL" sz="2400" dirty="0"/>
              <a:t>Do jakiego „plemienia” należę?</a:t>
            </a: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Czy należę do plemienia „cyfrowych dydaktyków”?</a:t>
            </a:r>
          </a:p>
          <a:p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76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08568D-AA40-4844-8912-6B79D596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znaczy być cyfrowym dydaktykiem zdaniem SI?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9CF378E-6B85-407B-A798-05ECB10A3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836" y="1600200"/>
            <a:ext cx="2492804" cy="478665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4EB9274-ED80-4CC5-813A-3B9B5C9AF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140" y="1821319"/>
            <a:ext cx="7342845" cy="458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5C11B4-4590-4B1D-BF6A-79073389F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nauczyciela akademickiego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F3B6B2-8DD2-415C-89A6-54D10E880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pl-PL" dirty="0"/>
              <a:t>Art.  115.  Prawo o szkolnictwie wyższym i nauce [Obowiązki nauczycieli akademickich]</a:t>
            </a:r>
          </a:p>
          <a:p>
            <a:pPr marL="45720" indent="0">
              <a:buNone/>
            </a:pPr>
            <a:r>
              <a:rPr lang="pl-PL" dirty="0"/>
              <a:t>1.  Do podstawowych obowiązków nauczyciela akademickiego będącego pracownikiem:</a:t>
            </a:r>
          </a:p>
          <a:p>
            <a:pPr marL="45720" indent="0">
              <a:buNone/>
            </a:pPr>
            <a:r>
              <a:rPr lang="pl-PL" dirty="0"/>
              <a:t>1)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dydaktycznym - należy kształcenie i wychowywanie studentów lub uczestniczenie w kształceniu doktorantów;</a:t>
            </a:r>
          </a:p>
          <a:p>
            <a:pPr marL="45720" indent="0">
              <a:buNone/>
            </a:pPr>
            <a:r>
              <a:rPr lang="pl-PL" dirty="0"/>
              <a:t>2) badawczym - należy prowadzenie działalności naukowej lub uczestniczenie w kształceniu doktorantów;</a:t>
            </a:r>
          </a:p>
          <a:p>
            <a:pPr marL="45720" indent="0"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3) badawczo-dydaktycznym - należy prowadzenie działalności naukowej, kształcenie i wychowywanie studentów lub uczestniczenie w kształceniu doktorantów.</a:t>
            </a:r>
          </a:p>
          <a:p>
            <a:pPr marL="45720" indent="0">
              <a:buNone/>
            </a:pPr>
            <a:r>
              <a:rPr lang="pl-PL" dirty="0"/>
              <a:t>2.  Nauczyciel akademicki jest obowiązany do uczestniczenia w pracach organizacyjnych na rzecz uczelni oraz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stałego podnoszenia kompetencji zawodowych.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514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zentacja biznesowa o wysokim kontraście 16: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697_TF02895266.potx" id="{35BF6DE4-867A-46FA-819C-46C8C342DE9C}" vid="{E32C7378-FA45-4E88-BBE8-E90ED2F705E7}"/>
    </a:ext>
  </a:extLst>
</a:theme>
</file>

<file path=ppt/theme/theme2.xml><?xml version="1.0" encoding="utf-8"?>
<a:theme xmlns:a="http://schemas.openxmlformats.org/drawingml/2006/main" name="Motyw pakietu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064A8D0370FB41A1D9FD43688E5F5C" ma:contentTypeVersion="16" ma:contentTypeDescription="Utwórz nowy dokument." ma:contentTypeScope="" ma:versionID="c11580de1138afabfb246b22a0e4140b">
  <xsd:schema xmlns:xsd="http://www.w3.org/2001/XMLSchema" xmlns:xs="http://www.w3.org/2001/XMLSchema" xmlns:p="http://schemas.microsoft.com/office/2006/metadata/properties" xmlns:ns3="22634467-764d-4b22-af1d-ed2a819c5bbe" xmlns:ns4="29630e66-d6c1-49a9-966e-ea512eb69604" targetNamespace="http://schemas.microsoft.com/office/2006/metadata/properties" ma:root="true" ma:fieldsID="8a582a2dabc80a42650993bb40969530" ns3:_="" ns4:_="">
    <xsd:import namespace="22634467-764d-4b22-af1d-ed2a819c5bbe"/>
    <xsd:import namespace="29630e66-d6c1-49a9-966e-ea512eb696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34467-764d-4b22-af1d-ed2a819c5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30e66-d6c1-49a9-966e-ea512eb6960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2634467-764d-4b22-af1d-ed2a819c5bbe" xsi:nil="true"/>
  </documentManagement>
</p:properties>
</file>

<file path=customXml/itemProps1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16963C-2EA3-4566-B276-9006CD920C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34467-764d-4b22-af1d-ed2a819c5bbe"/>
    <ds:schemaRef ds:uri="29630e66-d6c1-49a9-966e-ea512eb696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220E13-D325-4A9E-AA7A-0D1409275EB9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29630e66-d6c1-49a9-966e-ea512eb69604"/>
    <ds:schemaRef ds:uri="22634467-764d-4b22-af1d-ed2a819c5bb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biznesowa o wysokim kontraście (panoramiczna)</Template>
  <TotalTime>3550</TotalTime>
  <Words>1012</Words>
  <Application>Microsoft Office PowerPoint</Application>
  <PresentationFormat>Niestandardowy</PresentationFormat>
  <Paragraphs>129</Paragraphs>
  <Slides>23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8" baseType="lpstr">
      <vt:lpstr>Arial</vt:lpstr>
      <vt:lpstr>Franklin Gothic Medium</vt:lpstr>
      <vt:lpstr>Times New Roman</vt:lpstr>
      <vt:lpstr>Wingdings</vt:lpstr>
      <vt:lpstr>Prezentacja biznesowa o wysokim kontraście 16:9</vt:lpstr>
      <vt:lpstr>Cyfrowy niezbędnik  dydaktyka</vt:lpstr>
      <vt:lpstr>STORY TELLING</vt:lpstr>
      <vt:lpstr>EFEKT PANDEMII COVID-19</vt:lpstr>
      <vt:lpstr>REFLEKSJA GŁÓWNA</vt:lpstr>
      <vt:lpstr>JAKI POZIOM CYFROWYCH KOMPETENCJI był i jest niezbędny?</vt:lpstr>
      <vt:lpstr>KIM SĄ ODBIORCY działań dydaktycznych?</vt:lpstr>
      <vt:lpstr>INNE „PLEMIONA”</vt:lpstr>
      <vt:lpstr>Co to znaczy być cyfrowym dydaktykiem zdaniem SI?</vt:lpstr>
      <vt:lpstr>Obowiązki nauczyciela akademickiego</vt:lpstr>
      <vt:lpstr>Praca dydaktyka</vt:lpstr>
      <vt:lpstr>Praca cyfrowego dydaktyka </vt:lpstr>
      <vt:lpstr>Praca cyfrowego dydaktyka</vt:lpstr>
      <vt:lpstr>JAK ŚCIĄGAJĄ STUDENCI</vt:lpstr>
      <vt:lpstr>CIEKAWOSTKI</vt:lpstr>
      <vt:lpstr>CZY TEGO NAUCZĄ NA KURSACH?</vt:lpstr>
      <vt:lpstr>Jak mógłby wyglądać NIEZBĘDNIK CYFROWEGO DYDAKTYKA?</vt:lpstr>
      <vt:lpstr>DigCompEdu </vt:lpstr>
      <vt:lpstr>DigCompEdu  - 6 obszarów </vt:lpstr>
      <vt:lpstr>DigCompEdu  - 6 obszarów </vt:lpstr>
      <vt:lpstr>Z czego mogą korzystać dydaktycy akademiccy w PK?</vt:lpstr>
      <vt:lpstr>Co można jeszcze „cyfrowego” wykorzystywać  w swojej pracy dydaktycznej ?</vt:lpstr>
      <vt:lpstr>PODSUMOWANIE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Ola Dudasz</dc:creator>
  <cp:lastModifiedBy>Anna Nowak</cp:lastModifiedBy>
  <cp:revision>52</cp:revision>
  <dcterms:created xsi:type="dcterms:W3CDTF">2020-02-19T11:42:00Z</dcterms:created>
  <dcterms:modified xsi:type="dcterms:W3CDTF">2023-11-17T08:12:46Z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0x010100A3064A8D0370FB41A1D9FD43688E5F5C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